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jpg" ContentType="image/png"/>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8" r:id="rId2"/>
    <p:sldId id="276" r:id="rId3"/>
    <p:sldId id="279" r:id="rId4"/>
    <p:sldId id="282" r:id="rId5"/>
    <p:sldId id="281" r:id="rId6"/>
    <p:sldId id="280" r:id="rId7"/>
    <p:sldId id="283" r:id="rId8"/>
    <p:sldId id="284" r:id="rId9"/>
    <p:sldId id="285" r:id="rId10"/>
    <p:sldId id="286" r:id="rId11"/>
    <p:sldId id="287" r:id="rId12"/>
    <p:sldId id="289" r:id="rId13"/>
    <p:sldId id="290" r:id="rId14"/>
    <p:sldId id="291" r:id="rId15"/>
    <p:sldId id="292" r:id="rId16"/>
    <p:sldId id="400" r:id="rId17"/>
    <p:sldId id="397" r:id="rId18"/>
    <p:sldId id="268" r:id="rId19"/>
    <p:sldId id="398" r:id="rId20"/>
    <p:sldId id="399" r:id="rId21"/>
    <p:sldId id="269" r:id="rId22"/>
    <p:sldId id="402" r:id="rId23"/>
    <p:sldId id="300" r:id="rId24"/>
    <p:sldId id="386" r:id="rId25"/>
    <p:sldId id="388" r:id="rId26"/>
    <p:sldId id="299" r:id="rId27"/>
    <p:sldId id="262" r:id="rId28"/>
    <p:sldId id="270" r:id="rId29"/>
    <p:sldId id="271" r:id="rId30"/>
    <p:sldId id="257" r:id="rId31"/>
    <p:sldId id="266" r:id="rId32"/>
    <p:sldId id="258" r:id="rId33"/>
    <p:sldId id="259" r:id="rId34"/>
    <p:sldId id="260" r:id="rId35"/>
    <p:sldId id="265" r:id="rId36"/>
    <p:sldId id="263" r:id="rId37"/>
    <p:sldId id="274" r:id="rId38"/>
    <p:sldId id="261" r:id="rId39"/>
    <p:sldId id="264" r:id="rId40"/>
    <p:sldId id="40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F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94660"/>
  </p:normalViewPr>
  <p:slideViewPr>
    <p:cSldViewPr snapToGrid="0" showGuides="1">
      <p:cViewPr varScale="1">
        <p:scale>
          <a:sx n="102" d="100"/>
          <a:sy n="102" d="100"/>
        </p:scale>
        <p:origin x="126" y="2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Eller" userId="45f3915ae3637a37" providerId="LiveId" clId="{5F98E704-E027-4BFC-A535-4F70CB16B105}"/>
    <pc:docChg chg="undo custSel addSld delSld modSld sldOrd">
      <pc:chgData name="Rebecca Eller" userId="45f3915ae3637a37" providerId="LiveId" clId="{5F98E704-E027-4BFC-A535-4F70CB16B105}" dt="2021-09-24T21:10:21.051" v="8010" actId="20577"/>
      <pc:docMkLst>
        <pc:docMk/>
      </pc:docMkLst>
      <pc:sldChg chg="modNotesTx">
        <pc:chgData name="Rebecca Eller" userId="45f3915ae3637a37" providerId="LiveId" clId="{5F98E704-E027-4BFC-A535-4F70CB16B105}" dt="2021-09-24T20:55:00.103" v="7766" actId="20577"/>
        <pc:sldMkLst>
          <pc:docMk/>
          <pc:sldMk cId="1554262578" sldId="258"/>
        </pc:sldMkLst>
      </pc:sldChg>
      <pc:sldChg chg="ord modNotesTx">
        <pc:chgData name="Rebecca Eller" userId="45f3915ae3637a37" providerId="LiveId" clId="{5F98E704-E027-4BFC-A535-4F70CB16B105}" dt="2021-09-24T21:10:02.862" v="7993"/>
        <pc:sldMkLst>
          <pc:docMk/>
          <pc:sldMk cId="2259730295" sldId="262"/>
        </pc:sldMkLst>
      </pc:sldChg>
      <pc:sldChg chg="modNotesTx">
        <pc:chgData name="Rebecca Eller" userId="45f3915ae3637a37" providerId="LiveId" clId="{5F98E704-E027-4BFC-A535-4F70CB16B105}" dt="2021-09-24T20:52:41.566" v="7494" actId="20577"/>
        <pc:sldMkLst>
          <pc:docMk/>
          <pc:sldMk cId="1422961687" sldId="266"/>
        </pc:sldMkLst>
      </pc:sldChg>
      <pc:sldChg chg="del">
        <pc:chgData name="Rebecca Eller" userId="45f3915ae3637a37" providerId="LiveId" clId="{5F98E704-E027-4BFC-A535-4F70CB16B105}" dt="2021-09-24T20:47:02.090" v="6905" actId="47"/>
        <pc:sldMkLst>
          <pc:docMk/>
          <pc:sldMk cId="3591531312" sldId="267"/>
        </pc:sldMkLst>
      </pc:sldChg>
      <pc:sldChg chg="ord modNotesTx">
        <pc:chgData name="Rebecca Eller" userId="45f3915ae3637a37" providerId="LiveId" clId="{5F98E704-E027-4BFC-A535-4F70CB16B105}" dt="2021-09-24T20:43:03.351" v="6876"/>
        <pc:sldMkLst>
          <pc:docMk/>
          <pc:sldMk cId="3115619158" sldId="268"/>
        </pc:sldMkLst>
      </pc:sldChg>
      <pc:sldChg chg="ord modNotesTx">
        <pc:chgData name="Rebecca Eller" userId="45f3915ae3637a37" providerId="LiveId" clId="{5F98E704-E027-4BFC-A535-4F70CB16B105}" dt="2021-09-24T21:09:06.011" v="7991" actId="20577"/>
        <pc:sldMkLst>
          <pc:docMk/>
          <pc:sldMk cId="149665684" sldId="269"/>
        </pc:sldMkLst>
      </pc:sldChg>
      <pc:sldChg chg="modNotesTx">
        <pc:chgData name="Rebecca Eller" userId="45f3915ae3637a37" providerId="LiveId" clId="{5F98E704-E027-4BFC-A535-4F70CB16B105}" dt="2021-09-24T20:47:40.432" v="7060" actId="20577"/>
        <pc:sldMkLst>
          <pc:docMk/>
          <pc:sldMk cId="466889485" sldId="270"/>
        </pc:sldMkLst>
      </pc:sldChg>
      <pc:sldChg chg="modNotesTx">
        <pc:chgData name="Rebecca Eller" userId="45f3915ae3637a37" providerId="LiveId" clId="{5F98E704-E027-4BFC-A535-4F70CB16B105}" dt="2021-09-24T21:10:21.051" v="8010" actId="20577"/>
        <pc:sldMkLst>
          <pc:docMk/>
          <pc:sldMk cId="2804581982" sldId="271"/>
        </pc:sldMkLst>
      </pc:sldChg>
      <pc:sldChg chg="del">
        <pc:chgData name="Rebecca Eller" userId="45f3915ae3637a37" providerId="LiveId" clId="{5F98E704-E027-4BFC-A535-4F70CB16B105}" dt="2021-09-24T20:40:44.620" v="6871" actId="47"/>
        <pc:sldMkLst>
          <pc:docMk/>
          <pc:sldMk cId="2797717175" sldId="272"/>
        </pc:sldMkLst>
      </pc:sldChg>
      <pc:sldChg chg="del">
        <pc:chgData name="Rebecca Eller" userId="45f3915ae3637a37" providerId="LiveId" clId="{5F98E704-E027-4BFC-A535-4F70CB16B105}" dt="2021-09-24T20:40:47.345" v="6872" actId="47"/>
        <pc:sldMkLst>
          <pc:docMk/>
          <pc:sldMk cId="857566305" sldId="273"/>
        </pc:sldMkLst>
      </pc:sldChg>
      <pc:sldChg chg="modNotesTx">
        <pc:chgData name="Rebecca Eller" userId="45f3915ae3637a37" providerId="LiveId" clId="{5F98E704-E027-4BFC-A535-4F70CB16B105}" dt="2021-09-24T20:56:22.505" v="7874" actId="20577"/>
        <pc:sldMkLst>
          <pc:docMk/>
          <pc:sldMk cId="2899549193" sldId="274"/>
        </pc:sldMkLst>
      </pc:sldChg>
      <pc:sldChg chg="del">
        <pc:chgData name="Rebecca Eller" userId="45f3915ae3637a37" providerId="LiveId" clId="{5F98E704-E027-4BFC-A535-4F70CB16B105}" dt="2021-09-24T20:56:37.860" v="7875" actId="47"/>
        <pc:sldMkLst>
          <pc:docMk/>
          <pc:sldMk cId="654886983" sldId="275"/>
        </pc:sldMkLst>
      </pc:sldChg>
      <pc:sldChg chg="addSp modSp mod modAnim modNotesTx">
        <pc:chgData name="Rebecca Eller" userId="45f3915ae3637a37" providerId="LiveId" clId="{5F98E704-E027-4BFC-A535-4F70CB16B105}" dt="2021-09-22T20:17:25.673" v="768" actId="20577"/>
        <pc:sldMkLst>
          <pc:docMk/>
          <pc:sldMk cId="354491847" sldId="280"/>
        </pc:sldMkLst>
        <pc:spChg chg="add mod">
          <ac:chgData name="Rebecca Eller" userId="45f3915ae3637a37" providerId="LiveId" clId="{5F98E704-E027-4BFC-A535-4F70CB16B105}" dt="2021-09-22T19:20:39.206" v="259" actId="207"/>
          <ac:spMkLst>
            <pc:docMk/>
            <pc:sldMk cId="354491847" sldId="280"/>
            <ac:spMk id="3" creationId="{3BAA3018-8A05-424A-846F-9D8EA637B338}"/>
          </ac:spMkLst>
        </pc:spChg>
        <pc:spChg chg="add mod">
          <ac:chgData name="Rebecca Eller" userId="45f3915ae3637a37" providerId="LiveId" clId="{5F98E704-E027-4BFC-A535-4F70CB16B105}" dt="2021-09-22T19:18:30.274" v="203" actId="688"/>
          <ac:spMkLst>
            <pc:docMk/>
            <pc:sldMk cId="354491847" sldId="280"/>
            <ac:spMk id="4" creationId="{CE2C4559-9EF6-436C-92BF-CFE39AC1503F}"/>
          </ac:spMkLst>
        </pc:spChg>
        <pc:graphicFrameChg chg="mod">
          <ac:chgData name="Rebecca Eller" userId="45f3915ae3637a37" providerId="LiveId" clId="{5F98E704-E027-4BFC-A535-4F70CB16B105}" dt="2021-09-22T19:46:00.923" v="408" actId="20577"/>
          <ac:graphicFrameMkLst>
            <pc:docMk/>
            <pc:sldMk cId="354491847" sldId="280"/>
            <ac:graphicFrameMk id="2" creationId="{B44C5463-8C8E-4CD5-B651-BFD99EFFE5D5}"/>
          </ac:graphicFrameMkLst>
        </pc:graphicFrameChg>
      </pc:sldChg>
      <pc:sldChg chg="modNotesTx">
        <pc:chgData name="Rebecca Eller" userId="45f3915ae3637a37" providerId="LiveId" clId="{5F98E704-E027-4BFC-A535-4F70CB16B105}" dt="2021-09-22T19:21:36.997" v="293" actId="20577"/>
        <pc:sldMkLst>
          <pc:docMk/>
          <pc:sldMk cId="806261337" sldId="281"/>
        </pc:sldMkLst>
      </pc:sldChg>
      <pc:sldChg chg="modSp">
        <pc:chgData name="Rebecca Eller" userId="45f3915ae3637a37" providerId="LiveId" clId="{5F98E704-E027-4BFC-A535-4F70CB16B105}" dt="2021-09-22T21:15:09.412" v="1346"/>
        <pc:sldMkLst>
          <pc:docMk/>
          <pc:sldMk cId="2633324387" sldId="282"/>
        </pc:sldMkLst>
        <pc:graphicFrameChg chg="mod">
          <ac:chgData name="Rebecca Eller" userId="45f3915ae3637a37" providerId="LiveId" clId="{5F98E704-E027-4BFC-A535-4F70CB16B105}" dt="2021-09-22T21:15:09.412" v="1346"/>
          <ac:graphicFrameMkLst>
            <pc:docMk/>
            <pc:sldMk cId="2633324387" sldId="282"/>
            <ac:graphicFrameMk id="4" creationId="{329862F8-5EEE-4BE1-952B-37CB852BC67A}"/>
          </ac:graphicFrameMkLst>
        </pc:graphicFrameChg>
      </pc:sldChg>
      <pc:sldChg chg="addSp delSp modSp new mod setBg modClrScheme chgLayout modNotesTx">
        <pc:chgData name="Rebecca Eller" userId="45f3915ae3637a37" providerId="LiveId" clId="{5F98E704-E027-4BFC-A535-4F70CB16B105}" dt="2021-09-22T21:02:29.612" v="1086" actId="20577"/>
        <pc:sldMkLst>
          <pc:docMk/>
          <pc:sldMk cId="3861721517" sldId="283"/>
        </pc:sldMkLst>
        <pc:spChg chg="del mod ord">
          <ac:chgData name="Rebecca Eller" userId="45f3915ae3637a37" providerId="LiveId" clId="{5F98E704-E027-4BFC-A535-4F70CB16B105}" dt="2021-09-22T20:59:24.894" v="801" actId="478"/>
          <ac:spMkLst>
            <pc:docMk/>
            <pc:sldMk cId="3861721517" sldId="283"/>
            <ac:spMk id="2" creationId="{205F806C-3A1E-4D1E-A5DF-210F39093D44}"/>
          </ac:spMkLst>
        </pc:spChg>
        <pc:spChg chg="del">
          <ac:chgData name="Rebecca Eller" userId="45f3915ae3637a37" providerId="LiveId" clId="{5F98E704-E027-4BFC-A535-4F70CB16B105}" dt="2021-09-22T20:58:33.409" v="793" actId="931"/>
          <ac:spMkLst>
            <pc:docMk/>
            <pc:sldMk cId="3861721517" sldId="283"/>
            <ac:spMk id="3" creationId="{28F979E1-2CD1-4E70-BBFA-9F0319BFDB26}"/>
          </ac:spMkLst>
        </pc:spChg>
        <pc:picChg chg="add mod ord">
          <ac:chgData name="Rebecca Eller" userId="45f3915ae3637a37" providerId="LiveId" clId="{5F98E704-E027-4BFC-A535-4F70CB16B105}" dt="2021-09-22T20:59:39.760" v="804" actId="14100"/>
          <ac:picMkLst>
            <pc:docMk/>
            <pc:sldMk cId="3861721517" sldId="283"/>
            <ac:picMk id="5" creationId="{1374AB06-321C-4FE0-9E79-B2C413E44A5E}"/>
          </ac:picMkLst>
        </pc:picChg>
      </pc:sldChg>
      <pc:sldChg chg="addSp delSp modSp new mod modNotesTx">
        <pc:chgData name="Rebecca Eller" userId="45f3915ae3637a37" providerId="LiveId" clId="{5F98E704-E027-4BFC-A535-4F70CB16B105}" dt="2021-09-22T21:16:37.974" v="1516" actId="20577"/>
        <pc:sldMkLst>
          <pc:docMk/>
          <pc:sldMk cId="2667310887" sldId="284"/>
        </pc:sldMkLst>
        <pc:spChg chg="mod">
          <ac:chgData name="Rebecca Eller" userId="45f3915ae3637a37" providerId="LiveId" clId="{5F98E704-E027-4BFC-A535-4F70CB16B105}" dt="2021-09-22T21:08:57.587" v="1121" actId="20577"/>
          <ac:spMkLst>
            <pc:docMk/>
            <pc:sldMk cId="2667310887" sldId="284"/>
            <ac:spMk id="2" creationId="{C9C9737E-75B2-401C-B27A-7EE732370B1A}"/>
          </ac:spMkLst>
        </pc:spChg>
        <pc:spChg chg="add del">
          <ac:chgData name="Rebecca Eller" userId="45f3915ae3637a37" providerId="LiveId" clId="{5F98E704-E027-4BFC-A535-4F70CB16B105}" dt="2021-09-22T21:06:50.188" v="1113" actId="931"/>
          <ac:spMkLst>
            <pc:docMk/>
            <pc:sldMk cId="2667310887" sldId="284"/>
            <ac:spMk id="3" creationId="{88FEBAB9-03E0-41EE-870E-C62B207CD29A}"/>
          </ac:spMkLst>
        </pc:spChg>
        <pc:spChg chg="add del mod">
          <ac:chgData name="Rebecca Eller" userId="45f3915ae3637a37" providerId="LiveId" clId="{5F98E704-E027-4BFC-A535-4F70CB16B105}" dt="2021-09-22T21:05:08.700" v="1108" actId="931"/>
          <ac:spMkLst>
            <pc:docMk/>
            <pc:sldMk cId="2667310887" sldId="284"/>
            <ac:spMk id="6" creationId="{C3DFDA47-D12C-4BEC-8228-DBCDD560A1E0}"/>
          </ac:spMkLst>
        </pc:spChg>
        <pc:spChg chg="add del mod">
          <ac:chgData name="Rebecca Eller" userId="45f3915ae3637a37" providerId="LiveId" clId="{5F98E704-E027-4BFC-A535-4F70CB16B105}" dt="2021-09-22T21:06:09.734" v="1112" actId="931"/>
          <ac:spMkLst>
            <pc:docMk/>
            <pc:sldMk cId="2667310887" sldId="284"/>
            <ac:spMk id="9" creationId="{4D7F2B11-C518-47F3-ACBE-CF6B55DE0731}"/>
          </ac:spMkLst>
        </pc:spChg>
        <pc:spChg chg="add mod">
          <ac:chgData name="Rebecca Eller" userId="45f3915ae3637a37" providerId="LiveId" clId="{5F98E704-E027-4BFC-A535-4F70CB16B105}" dt="2021-09-22T21:07:39.644" v="1117" actId="1076"/>
          <ac:spMkLst>
            <pc:docMk/>
            <pc:sldMk cId="2667310887" sldId="284"/>
            <ac:spMk id="12" creationId="{1F0956DE-FB0B-440A-BBB0-6311CAB4B0E3}"/>
          </ac:spMkLst>
        </pc:spChg>
        <pc:picChg chg="add del mod">
          <ac:chgData name="Rebecca Eller" userId="45f3915ae3637a37" providerId="LiveId" clId="{5F98E704-E027-4BFC-A535-4F70CB16B105}" dt="2021-09-22T21:05:08.700" v="1108" actId="931"/>
          <ac:picMkLst>
            <pc:docMk/>
            <pc:sldMk cId="2667310887" sldId="284"/>
            <ac:picMk id="5" creationId="{A610F205-77BA-4C30-B9FE-70F5F9892C8F}"/>
          </ac:picMkLst>
        </pc:picChg>
        <pc:picChg chg="add del mod">
          <ac:chgData name="Rebecca Eller" userId="45f3915ae3637a37" providerId="LiveId" clId="{5F98E704-E027-4BFC-A535-4F70CB16B105}" dt="2021-09-22T21:06:09.734" v="1112" actId="931"/>
          <ac:picMkLst>
            <pc:docMk/>
            <pc:sldMk cId="2667310887" sldId="284"/>
            <ac:picMk id="8" creationId="{87BDD822-B79F-45BD-9AE8-61F59E503B32}"/>
          </ac:picMkLst>
        </pc:picChg>
        <pc:picChg chg="add mod">
          <ac:chgData name="Rebecca Eller" userId="45f3915ae3637a37" providerId="LiveId" clId="{5F98E704-E027-4BFC-A535-4F70CB16B105}" dt="2021-09-22T21:08:34.340" v="1119" actId="1076"/>
          <ac:picMkLst>
            <pc:docMk/>
            <pc:sldMk cId="2667310887" sldId="284"/>
            <ac:picMk id="11" creationId="{19205EF1-59D6-4321-B032-38196B7DA037}"/>
          </ac:picMkLst>
        </pc:picChg>
      </pc:sldChg>
      <pc:sldChg chg="addSp delSp modSp new mod modNotesTx">
        <pc:chgData name="Rebecca Eller" userId="45f3915ae3637a37" providerId="LiveId" clId="{5F98E704-E027-4BFC-A535-4F70CB16B105}" dt="2021-09-24T21:08:00.317" v="7943" actId="313"/>
        <pc:sldMkLst>
          <pc:docMk/>
          <pc:sldMk cId="215726221" sldId="285"/>
        </pc:sldMkLst>
        <pc:spChg chg="mod">
          <ac:chgData name="Rebecca Eller" userId="45f3915ae3637a37" providerId="LiveId" clId="{5F98E704-E027-4BFC-A535-4F70CB16B105}" dt="2021-09-23T14:37:35.327" v="1537" actId="122"/>
          <ac:spMkLst>
            <pc:docMk/>
            <pc:sldMk cId="215726221" sldId="285"/>
            <ac:spMk id="2" creationId="{80AD1A8E-9CF1-46A6-976E-A329E55205F8}"/>
          </ac:spMkLst>
        </pc:spChg>
        <pc:spChg chg="mod">
          <ac:chgData name="Rebecca Eller" userId="45f3915ae3637a37" providerId="LiveId" clId="{5F98E704-E027-4BFC-A535-4F70CB16B105}" dt="2021-09-23T14:51:27.171" v="1952" actId="255"/>
          <ac:spMkLst>
            <pc:docMk/>
            <pc:sldMk cId="215726221" sldId="285"/>
            <ac:spMk id="3" creationId="{79ADDE93-88CA-4977-A620-E32F0E2BD363}"/>
          </ac:spMkLst>
        </pc:spChg>
        <pc:spChg chg="del">
          <ac:chgData name="Rebecca Eller" userId="45f3915ae3637a37" providerId="LiveId" clId="{5F98E704-E027-4BFC-A535-4F70CB16B105}" dt="2021-09-23T14:42:12.544" v="1538" actId="931"/>
          <ac:spMkLst>
            <pc:docMk/>
            <pc:sldMk cId="215726221" sldId="285"/>
            <ac:spMk id="4" creationId="{ABDE7A2F-497C-463B-91B0-10F7A2BA281B}"/>
          </ac:spMkLst>
        </pc:spChg>
        <pc:picChg chg="add mod">
          <ac:chgData name="Rebecca Eller" userId="45f3915ae3637a37" providerId="LiveId" clId="{5F98E704-E027-4BFC-A535-4F70CB16B105}" dt="2021-09-23T14:47:37.787" v="1757" actId="1076"/>
          <ac:picMkLst>
            <pc:docMk/>
            <pc:sldMk cId="215726221" sldId="285"/>
            <ac:picMk id="6" creationId="{54A469C7-F9BC-4E9C-A3FD-869D9C4D3C1D}"/>
          </ac:picMkLst>
        </pc:picChg>
        <pc:picChg chg="add del">
          <ac:chgData name="Rebecca Eller" userId="45f3915ae3637a37" providerId="LiveId" clId="{5F98E704-E027-4BFC-A535-4F70CB16B105}" dt="2021-09-23T14:51:04.069" v="1948" actId="22"/>
          <ac:picMkLst>
            <pc:docMk/>
            <pc:sldMk cId="215726221" sldId="285"/>
            <ac:picMk id="8" creationId="{57C48F1F-EB73-4230-98D6-D5775769EC00}"/>
          </ac:picMkLst>
        </pc:picChg>
      </pc:sldChg>
      <pc:sldChg chg="addSp delSp modSp new mod setBg modNotesTx">
        <pc:chgData name="Rebecca Eller" userId="45f3915ae3637a37" providerId="LiveId" clId="{5F98E704-E027-4BFC-A535-4F70CB16B105}" dt="2021-09-23T15:32:20.554" v="2875" actId="20577"/>
        <pc:sldMkLst>
          <pc:docMk/>
          <pc:sldMk cId="788715808" sldId="286"/>
        </pc:sldMkLst>
        <pc:spChg chg="mod">
          <ac:chgData name="Rebecca Eller" userId="45f3915ae3637a37" providerId="LiveId" clId="{5F98E704-E027-4BFC-A535-4F70CB16B105}" dt="2021-09-23T15:23:03.859" v="2434" actId="122"/>
          <ac:spMkLst>
            <pc:docMk/>
            <pc:sldMk cId="788715808" sldId="286"/>
            <ac:spMk id="2" creationId="{42DA83C4-D644-47F0-A6D7-9A9502DDD63A}"/>
          </ac:spMkLst>
        </pc:spChg>
        <pc:spChg chg="del">
          <ac:chgData name="Rebecca Eller" userId="45f3915ae3637a37" providerId="LiveId" clId="{5F98E704-E027-4BFC-A535-4F70CB16B105}" dt="2021-09-23T15:22:35.887" v="2432" actId="931"/>
          <ac:spMkLst>
            <pc:docMk/>
            <pc:sldMk cId="788715808" sldId="286"/>
            <ac:spMk id="3" creationId="{F0DCE301-A52C-4042-8BC6-9DF4DF0B24C8}"/>
          </ac:spMkLst>
        </pc:spChg>
        <pc:spChg chg="del">
          <ac:chgData name="Rebecca Eller" userId="45f3915ae3637a37" providerId="LiveId" clId="{5F98E704-E027-4BFC-A535-4F70CB16B105}" dt="2021-09-23T15:22:54.162" v="2433" actId="931"/>
          <ac:spMkLst>
            <pc:docMk/>
            <pc:sldMk cId="788715808" sldId="286"/>
            <ac:spMk id="4" creationId="{32A354C7-C5E3-4FC4-BA76-19C7E9BDC4EF}"/>
          </ac:spMkLst>
        </pc:spChg>
        <pc:picChg chg="add mod">
          <ac:chgData name="Rebecca Eller" userId="45f3915ae3637a37" providerId="LiveId" clId="{5F98E704-E027-4BFC-A535-4F70CB16B105}" dt="2021-09-23T15:22:35.887" v="2432" actId="931"/>
          <ac:picMkLst>
            <pc:docMk/>
            <pc:sldMk cId="788715808" sldId="286"/>
            <ac:picMk id="6" creationId="{48C8B101-3CB4-4668-B2C5-46F540B70511}"/>
          </ac:picMkLst>
        </pc:picChg>
        <pc:picChg chg="add mod">
          <ac:chgData name="Rebecca Eller" userId="45f3915ae3637a37" providerId="LiveId" clId="{5F98E704-E027-4BFC-A535-4F70CB16B105}" dt="2021-09-23T15:22:54.162" v="2433" actId="931"/>
          <ac:picMkLst>
            <pc:docMk/>
            <pc:sldMk cId="788715808" sldId="286"/>
            <ac:picMk id="8" creationId="{F992BD7F-09C0-43DA-8756-E13D3BDFE80A}"/>
          </ac:picMkLst>
        </pc:picChg>
      </pc:sldChg>
      <pc:sldChg chg="addSp delSp modSp new mod setBg modNotesTx">
        <pc:chgData name="Rebecca Eller" userId="45f3915ae3637a37" providerId="LiveId" clId="{5F98E704-E027-4BFC-A535-4F70CB16B105}" dt="2021-09-24T16:19:27.038" v="3189" actId="22"/>
        <pc:sldMkLst>
          <pc:docMk/>
          <pc:sldMk cId="4244910973" sldId="287"/>
        </pc:sldMkLst>
        <pc:spChg chg="mod">
          <ac:chgData name="Rebecca Eller" userId="45f3915ae3637a37" providerId="LiveId" clId="{5F98E704-E027-4BFC-A535-4F70CB16B105}" dt="2021-09-23T16:04:07.860" v="2906" actId="20577"/>
          <ac:spMkLst>
            <pc:docMk/>
            <pc:sldMk cId="4244910973" sldId="287"/>
            <ac:spMk id="2" creationId="{B0403559-9843-46AF-A895-908AD16D4195}"/>
          </ac:spMkLst>
        </pc:spChg>
        <pc:spChg chg="del">
          <ac:chgData name="Rebecca Eller" userId="45f3915ae3637a37" providerId="LiveId" clId="{5F98E704-E027-4BFC-A535-4F70CB16B105}" dt="2021-09-23T16:03:41.881" v="2882" actId="931"/>
          <ac:spMkLst>
            <pc:docMk/>
            <pc:sldMk cId="4244910973" sldId="287"/>
            <ac:spMk id="3" creationId="{D99AA8D3-3227-41A0-BDAD-B80340A2C638}"/>
          </ac:spMkLst>
        </pc:spChg>
        <pc:spChg chg="del">
          <ac:chgData name="Rebecca Eller" userId="45f3915ae3637a37" providerId="LiveId" clId="{5F98E704-E027-4BFC-A535-4F70CB16B105}" dt="2021-09-23T16:03:01.374" v="2877" actId="931"/>
          <ac:spMkLst>
            <pc:docMk/>
            <pc:sldMk cId="4244910973" sldId="287"/>
            <ac:spMk id="4" creationId="{E9BBCF0B-09DE-47B9-B0BF-5EBB97D27888}"/>
          </ac:spMkLst>
        </pc:spChg>
        <pc:spChg chg="add mod">
          <ac:chgData name="Rebecca Eller" userId="45f3915ae3637a37" providerId="LiveId" clId="{5F98E704-E027-4BFC-A535-4F70CB16B105}" dt="2021-09-23T16:05:43.304" v="3001" actId="20577"/>
          <ac:spMkLst>
            <pc:docMk/>
            <pc:sldMk cId="4244910973" sldId="287"/>
            <ac:spMk id="8" creationId="{D5D3B4C9-C612-4AE6-B006-1B83A22F96E6}"/>
          </ac:spMkLst>
        </pc:spChg>
        <pc:spChg chg="add del">
          <ac:chgData name="Rebecca Eller" userId="45f3915ae3637a37" providerId="LiveId" clId="{5F98E704-E027-4BFC-A535-4F70CB16B105}" dt="2021-09-24T16:19:27.038" v="3189" actId="22"/>
          <ac:spMkLst>
            <pc:docMk/>
            <pc:sldMk cId="4244910973" sldId="287"/>
            <ac:spMk id="12" creationId="{3F5AB044-B50F-40A8-A038-A5C1595599A6}"/>
          </ac:spMkLst>
        </pc:spChg>
        <pc:picChg chg="add del mod">
          <ac:chgData name="Rebecca Eller" userId="45f3915ae3637a37" providerId="LiveId" clId="{5F98E704-E027-4BFC-A535-4F70CB16B105}" dt="2021-09-23T16:03:31.194" v="2881" actId="21"/>
          <ac:picMkLst>
            <pc:docMk/>
            <pc:sldMk cId="4244910973" sldId="287"/>
            <ac:picMk id="6" creationId="{654580B2-E938-49E1-90C5-C933FE06365A}"/>
          </ac:picMkLst>
        </pc:picChg>
        <pc:picChg chg="add mod">
          <ac:chgData name="Rebecca Eller" userId="45f3915ae3637a37" providerId="LiveId" clId="{5F98E704-E027-4BFC-A535-4F70CB16B105}" dt="2021-09-23T16:03:45.671" v="2883" actId="1076"/>
          <ac:picMkLst>
            <pc:docMk/>
            <pc:sldMk cId="4244910973" sldId="287"/>
            <ac:picMk id="10" creationId="{30472204-4435-42C8-B41B-B9374DC4C0C7}"/>
          </ac:picMkLst>
        </pc:picChg>
      </pc:sldChg>
      <pc:sldChg chg="addSp delSp modSp new del mod modClrScheme chgLayout">
        <pc:chgData name="Rebecca Eller" userId="45f3915ae3637a37" providerId="LiveId" clId="{5F98E704-E027-4BFC-A535-4F70CB16B105}" dt="2021-09-24T16:22:52.822" v="3210" actId="47"/>
        <pc:sldMkLst>
          <pc:docMk/>
          <pc:sldMk cId="1284601902" sldId="288"/>
        </pc:sldMkLst>
        <pc:spChg chg="del mod ord">
          <ac:chgData name="Rebecca Eller" userId="45f3915ae3637a37" providerId="LiveId" clId="{5F98E704-E027-4BFC-A535-4F70CB16B105}" dt="2021-09-24T16:19:44.491" v="3191" actId="700"/>
          <ac:spMkLst>
            <pc:docMk/>
            <pc:sldMk cId="1284601902" sldId="288"/>
            <ac:spMk id="2" creationId="{F4D3897D-3E9E-445B-ACAB-03AD0F94EE08}"/>
          </ac:spMkLst>
        </pc:spChg>
        <pc:spChg chg="del">
          <ac:chgData name="Rebecca Eller" userId="45f3915ae3637a37" providerId="LiveId" clId="{5F98E704-E027-4BFC-A535-4F70CB16B105}" dt="2021-09-24T16:19:44.491" v="3191" actId="700"/>
          <ac:spMkLst>
            <pc:docMk/>
            <pc:sldMk cId="1284601902" sldId="288"/>
            <ac:spMk id="3" creationId="{836F5335-079C-4426-BEFC-F12F8A4ED1BB}"/>
          </ac:spMkLst>
        </pc:spChg>
        <pc:spChg chg="del">
          <ac:chgData name="Rebecca Eller" userId="45f3915ae3637a37" providerId="LiveId" clId="{5F98E704-E027-4BFC-A535-4F70CB16B105}" dt="2021-09-24T16:19:44.491" v="3191" actId="700"/>
          <ac:spMkLst>
            <pc:docMk/>
            <pc:sldMk cId="1284601902" sldId="288"/>
            <ac:spMk id="4" creationId="{44E6FB67-590F-4AEF-B784-471F8575146B}"/>
          </ac:spMkLst>
        </pc:spChg>
        <pc:spChg chg="add mod ord">
          <ac:chgData name="Rebecca Eller" userId="45f3915ae3637a37" providerId="LiveId" clId="{5F98E704-E027-4BFC-A535-4F70CB16B105}" dt="2021-09-24T16:21:28.407" v="3204" actId="122"/>
          <ac:spMkLst>
            <pc:docMk/>
            <pc:sldMk cId="1284601902" sldId="288"/>
            <ac:spMk id="5" creationId="{7E286898-2B8D-4FEA-B6C2-97CF1F3E98A5}"/>
          </ac:spMkLst>
        </pc:spChg>
        <pc:picChg chg="add del mod">
          <ac:chgData name="Rebecca Eller" userId="45f3915ae3637a37" providerId="LiveId" clId="{5F98E704-E027-4BFC-A535-4F70CB16B105}" dt="2021-09-24T16:22:13.147" v="3205" actId="21"/>
          <ac:picMkLst>
            <pc:docMk/>
            <pc:sldMk cId="1284601902" sldId="288"/>
            <ac:picMk id="7" creationId="{05D1C44E-04D8-47E1-894F-A322BBDE27C9}"/>
          </ac:picMkLst>
        </pc:picChg>
      </pc:sldChg>
      <pc:sldChg chg="addSp modSp new mod modAnim modNotesTx">
        <pc:chgData name="Rebecca Eller" userId="45f3915ae3637a37" providerId="LiveId" clId="{5F98E704-E027-4BFC-A535-4F70CB16B105}" dt="2021-09-24T18:36:49.983" v="4863" actId="20577"/>
        <pc:sldMkLst>
          <pc:docMk/>
          <pc:sldMk cId="3759687489" sldId="289"/>
        </pc:sldMkLst>
        <pc:spChg chg="add mod">
          <ac:chgData name="Rebecca Eller" userId="45f3915ae3637a37" providerId="LiveId" clId="{5F98E704-E027-4BFC-A535-4F70CB16B105}" dt="2021-09-24T18:17:51.198" v="3716" actId="14100"/>
          <ac:spMkLst>
            <pc:docMk/>
            <pc:sldMk cId="3759687489" sldId="289"/>
            <ac:spMk id="3" creationId="{D42A158A-B9FE-4C0B-A895-3D76F08A6717}"/>
          </ac:spMkLst>
        </pc:spChg>
        <pc:spChg chg="add mod">
          <ac:chgData name="Rebecca Eller" userId="45f3915ae3637a37" providerId="LiveId" clId="{5F98E704-E027-4BFC-A535-4F70CB16B105}" dt="2021-09-24T18:36:49.983" v="4863" actId="20577"/>
          <ac:spMkLst>
            <pc:docMk/>
            <pc:sldMk cId="3759687489" sldId="289"/>
            <ac:spMk id="4" creationId="{6BB787BD-65B3-40E5-A627-7183ED7BBC8C}"/>
          </ac:spMkLst>
        </pc:spChg>
        <pc:picChg chg="add mod">
          <ac:chgData name="Rebecca Eller" userId="45f3915ae3637a37" providerId="LiveId" clId="{5F98E704-E027-4BFC-A535-4F70CB16B105}" dt="2021-09-24T16:22:42.288" v="3209" actId="14100"/>
          <ac:picMkLst>
            <pc:docMk/>
            <pc:sldMk cId="3759687489" sldId="289"/>
            <ac:picMk id="2" creationId="{9161445A-7738-4419-980F-60364AEE5E9E}"/>
          </ac:picMkLst>
        </pc:picChg>
      </pc:sldChg>
      <pc:sldChg chg="addSp delSp modSp new mod modNotesTx">
        <pc:chgData name="Rebecca Eller" userId="45f3915ae3637a37" providerId="LiveId" clId="{5F98E704-E027-4BFC-A535-4F70CB16B105}" dt="2021-09-24T18:36:12.895" v="4840" actId="20577"/>
        <pc:sldMkLst>
          <pc:docMk/>
          <pc:sldMk cId="3127616296" sldId="290"/>
        </pc:sldMkLst>
        <pc:spChg chg="mod">
          <ac:chgData name="Rebecca Eller" userId="45f3915ae3637a37" providerId="LiveId" clId="{5F98E704-E027-4BFC-A535-4F70CB16B105}" dt="2021-09-24T18:28:49.665" v="4029" actId="20577"/>
          <ac:spMkLst>
            <pc:docMk/>
            <pc:sldMk cId="3127616296" sldId="290"/>
            <ac:spMk id="2" creationId="{F093FF6B-ADA5-4C4D-AA4D-CD991200AAFC}"/>
          </ac:spMkLst>
        </pc:spChg>
        <pc:spChg chg="del">
          <ac:chgData name="Rebecca Eller" userId="45f3915ae3637a37" providerId="LiveId" clId="{5F98E704-E027-4BFC-A535-4F70CB16B105}" dt="2021-09-24T18:29:15.962" v="4030" actId="931"/>
          <ac:spMkLst>
            <pc:docMk/>
            <pc:sldMk cId="3127616296" sldId="290"/>
            <ac:spMk id="3" creationId="{43C92E6F-3412-4466-8F36-671F2BB63C26}"/>
          </ac:spMkLst>
        </pc:spChg>
        <pc:spChg chg="del">
          <ac:chgData name="Rebecca Eller" userId="45f3915ae3637a37" providerId="LiveId" clId="{5F98E704-E027-4BFC-A535-4F70CB16B105}" dt="2021-09-24T18:29:32.119" v="4031" actId="931"/>
          <ac:spMkLst>
            <pc:docMk/>
            <pc:sldMk cId="3127616296" sldId="290"/>
            <ac:spMk id="4" creationId="{056D9B82-544C-45E4-94BA-9DCE34A38EC5}"/>
          </ac:spMkLst>
        </pc:spChg>
        <pc:spChg chg="add mod">
          <ac:chgData name="Rebecca Eller" userId="45f3915ae3637a37" providerId="LiveId" clId="{5F98E704-E027-4BFC-A535-4F70CB16B105}" dt="2021-09-24T18:36:12.895" v="4840" actId="20577"/>
          <ac:spMkLst>
            <pc:docMk/>
            <pc:sldMk cId="3127616296" sldId="290"/>
            <ac:spMk id="9" creationId="{2521914D-59EB-415D-A53A-AC79797A544D}"/>
          </ac:spMkLst>
        </pc:spChg>
        <pc:picChg chg="add mod">
          <ac:chgData name="Rebecca Eller" userId="45f3915ae3637a37" providerId="LiveId" clId="{5F98E704-E027-4BFC-A535-4F70CB16B105}" dt="2021-09-24T18:29:15.962" v="4030" actId="931"/>
          <ac:picMkLst>
            <pc:docMk/>
            <pc:sldMk cId="3127616296" sldId="290"/>
            <ac:picMk id="6" creationId="{652A8DF1-C869-4A0A-B4D7-AF75F5800ABE}"/>
          </ac:picMkLst>
        </pc:picChg>
        <pc:picChg chg="add mod">
          <ac:chgData name="Rebecca Eller" userId="45f3915ae3637a37" providerId="LiveId" clId="{5F98E704-E027-4BFC-A535-4F70CB16B105}" dt="2021-09-24T18:29:42.096" v="4033" actId="14100"/>
          <ac:picMkLst>
            <pc:docMk/>
            <pc:sldMk cId="3127616296" sldId="290"/>
            <ac:picMk id="8" creationId="{71CEECA0-2B76-4567-ABAE-738C23B989D3}"/>
          </ac:picMkLst>
        </pc:picChg>
      </pc:sldChg>
      <pc:sldChg chg="addSp modSp new mod setBg modAnim modNotesTx">
        <pc:chgData name="Rebecca Eller" userId="45f3915ae3637a37" providerId="LiveId" clId="{5F98E704-E027-4BFC-A535-4F70CB16B105}" dt="2021-09-24T19:02:26.182" v="6229" actId="20577"/>
        <pc:sldMkLst>
          <pc:docMk/>
          <pc:sldMk cId="3447799983" sldId="291"/>
        </pc:sldMkLst>
        <pc:spChg chg="mod">
          <ac:chgData name="Rebecca Eller" userId="45f3915ae3637a37" providerId="LiveId" clId="{5F98E704-E027-4BFC-A535-4F70CB16B105}" dt="2021-09-24T18:38:03.516" v="4872" actId="20577"/>
          <ac:spMkLst>
            <pc:docMk/>
            <pc:sldMk cId="3447799983" sldId="291"/>
            <ac:spMk id="2" creationId="{9E4E5CEC-A8A8-4A99-AC8A-ED30AF33DFA4}"/>
          </ac:spMkLst>
        </pc:spChg>
        <pc:spChg chg="mod">
          <ac:chgData name="Rebecca Eller" userId="45f3915ae3637a37" providerId="LiveId" clId="{5F98E704-E027-4BFC-A535-4F70CB16B105}" dt="2021-09-24T18:48:53.804" v="5961" actId="13926"/>
          <ac:spMkLst>
            <pc:docMk/>
            <pc:sldMk cId="3447799983" sldId="291"/>
            <ac:spMk id="3" creationId="{1C4C4BEF-FC51-49B5-B213-5759BF8B9852}"/>
          </ac:spMkLst>
        </pc:spChg>
        <pc:spChg chg="add mod">
          <ac:chgData name="Rebecca Eller" userId="45f3915ae3637a37" providerId="LiveId" clId="{5F98E704-E027-4BFC-A535-4F70CB16B105}" dt="2021-09-24T18:42:59.153" v="5383" actId="20577"/>
          <ac:spMkLst>
            <pc:docMk/>
            <pc:sldMk cId="3447799983" sldId="291"/>
            <ac:spMk id="4" creationId="{A557B220-4A46-4EF1-8793-A1701EB6D88E}"/>
          </ac:spMkLst>
        </pc:spChg>
      </pc:sldChg>
      <pc:sldChg chg="addSp delSp modSp add mod modNotesTx">
        <pc:chgData name="Rebecca Eller" userId="45f3915ae3637a37" providerId="LiveId" clId="{5F98E704-E027-4BFC-A535-4F70CB16B105}" dt="2021-09-24T20:34:42.856" v="6621" actId="20577"/>
        <pc:sldMkLst>
          <pc:docMk/>
          <pc:sldMk cId="2974921031" sldId="292"/>
        </pc:sldMkLst>
        <pc:spChg chg="mod">
          <ac:chgData name="Rebecca Eller" userId="45f3915ae3637a37" providerId="LiveId" clId="{5F98E704-E027-4BFC-A535-4F70CB16B105}" dt="2021-09-24T18:53:36.978" v="6013" actId="20577"/>
          <ac:spMkLst>
            <pc:docMk/>
            <pc:sldMk cId="2974921031" sldId="292"/>
            <ac:spMk id="2" creationId="{9E4E5CEC-A8A8-4A99-AC8A-ED30AF33DFA4}"/>
          </ac:spMkLst>
        </pc:spChg>
        <pc:spChg chg="add del mod">
          <ac:chgData name="Rebecca Eller" userId="45f3915ae3637a37" providerId="LiveId" clId="{5F98E704-E027-4BFC-A535-4F70CB16B105}" dt="2021-09-24T19:03:49.124" v="6242" actId="20577"/>
          <ac:spMkLst>
            <pc:docMk/>
            <pc:sldMk cId="2974921031" sldId="292"/>
            <ac:spMk id="3" creationId="{1C4C4BEF-FC51-49B5-B213-5759BF8B9852}"/>
          </ac:spMkLst>
        </pc:spChg>
        <pc:spChg chg="mod">
          <ac:chgData name="Rebecca Eller" userId="45f3915ae3637a37" providerId="LiveId" clId="{5F98E704-E027-4BFC-A535-4F70CB16B105}" dt="2021-09-24T18:53:43.039" v="6024" actId="20577"/>
          <ac:spMkLst>
            <pc:docMk/>
            <pc:sldMk cId="2974921031" sldId="292"/>
            <ac:spMk id="4" creationId="{A557B220-4A46-4EF1-8793-A1701EB6D88E}"/>
          </ac:spMkLst>
        </pc:spChg>
        <pc:spChg chg="add mod">
          <ac:chgData name="Rebecca Eller" userId="45f3915ae3637a37" providerId="LiveId" clId="{5F98E704-E027-4BFC-A535-4F70CB16B105}" dt="2021-09-24T19:03:34.568" v="6233" actId="14100"/>
          <ac:spMkLst>
            <pc:docMk/>
            <pc:sldMk cId="2974921031" sldId="292"/>
            <ac:spMk id="5" creationId="{AF8067E7-4550-4590-A1E1-D1844E09A2D7}"/>
          </ac:spMkLst>
        </pc:spChg>
        <pc:spChg chg="add mod">
          <ac:chgData name="Rebecca Eller" userId="45f3915ae3637a37" providerId="LiveId" clId="{5F98E704-E027-4BFC-A535-4F70CB16B105}" dt="2021-09-24T18:56:47.182" v="6045" actId="1582"/>
          <ac:spMkLst>
            <pc:docMk/>
            <pc:sldMk cId="2974921031" sldId="292"/>
            <ac:spMk id="6" creationId="{B5D8F01A-471E-4815-B4CA-BAB5984915BA}"/>
          </ac:spMkLst>
        </pc:spChg>
        <pc:spChg chg="add mod">
          <ac:chgData name="Rebecca Eller" userId="45f3915ae3637a37" providerId="LiveId" clId="{5F98E704-E027-4BFC-A535-4F70CB16B105}" dt="2021-09-24T18:57:32.123" v="6060" actId="113"/>
          <ac:spMkLst>
            <pc:docMk/>
            <pc:sldMk cId="2974921031" sldId="292"/>
            <ac:spMk id="7" creationId="{F3656BEF-F3DA-4D7B-B0F5-E8BBDFEE6CD0}"/>
          </ac:spMkLst>
        </pc:spChg>
        <pc:spChg chg="add mod">
          <ac:chgData name="Rebecca Eller" userId="45f3915ae3637a37" providerId="LiveId" clId="{5F98E704-E027-4BFC-A535-4F70CB16B105}" dt="2021-09-24T18:58:00.499" v="6067" actId="113"/>
          <ac:spMkLst>
            <pc:docMk/>
            <pc:sldMk cId="2974921031" sldId="292"/>
            <ac:spMk id="8" creationId="{F034CC78-49D5-48DF-9EFF-A7E3C122DDBA}"/>
          </ac:spMkLst>
        </pc:spChg>
        <pc:spChg chg="add del mod">
          <ac:chgData name="Rebecca Eller" userId="45f3915ae3637a37" providerId="LiveId" clId="{5F98E704-E027-4BFC-A535-4F70CB16B105}" dt="2021-09-24T18:58:27.852" v="6073" actId="47"/>
          <ac:spMkLst>
            <pc:docMk/>
            <pc:sldMk cId="2974921031" sldId="292"/>
            <ac:spMk id="9" creationId="{AEDEA78F-3746-4429-9A1A-3FAC99F6CD9B}"/>
          </ac:spMkLst>
        </pc:spChg>
        <pc:spChg chg="add del mod">
          <ac:chgData name="Rebecca Eller" userId="45f3915ae3637a37" providerId="LiveId" clId="{5F98E704-E027-4BFC-A535-4F70CB16B105}" dt="2021-09-24T18:58:28.945" v="6074" actId="478"/>
          <ac:spMkLst>
            <pc:docMk/>
            <pc:sldMk cId="2974921031" sldId="292"/>
            <ac:spMk id="11" creationId="{1DCB83EF-6349-4F05-B637-38FD67F00D36}"/>
          </ac:spMkLst>
        </pc:spChg>
        <pc:spChg chg="add mod">
          <ac:chgData name="Rebecca Eller" userId="45f3915ae3637a37" providerId="LiveId" clId="{5F98E704-E027-4BFC-A535-4F70CB16B105}" dt="2021-09-24T18:59:21.520" v="6090" actId="113"/>
          <ac:spMkLst>
            <pc:docMk/>
            <pc:sldMk cId="2974921031" sldId="292"/>
            <ac:spMk id="12" creationId="{8AC0201C-212C-4634-8F5A-7BB1CC20061A}"/>
          </ac:spMkLst>
        </pc:spChg>
      </pc:sldChg>
      <pc:sldChg chg="add">
        <pc:chgData name="Rebecca Eller" userId="45f3915ae3637a37" providerId="LiveId" clId="{5F98E704-E027-4BFC-A535-4F70CB16B105}" dt="2021-09-24T20:42:34.151" v="6873"/>
        <pc:sldMkLst>
          <pc:docMk/>
          <pc:sldMk cId="2819399667" sldId="299"/>
        </pc:sldMkLst>
      </pc:sldChg>
      <pc:sldChg chg="modSp add mod">
        <pc:chgData name="Rebecca Eller" userId="45f3915ae3637a37" providerId="LiveId" clId="{5F98E704-E027-4BFC-A535-4F70CB16B105}" dt="2021-09-24T21:09:29.349" v="7992" actId="14100"/>
        <pc:sldMkLst>
          <pc:docMk/>
          <pc:sldMk cId="1386351060" sldId="300"/>
        </pc:sldMkLst>
        <pc:spChg chg="mod">
          <ac:chgData name="Rebecca Eller" userId="45f3915ae3637a37" providerId="LiveId" clId="{5F98E704-E027-4BFC-A535-4F70CB16B105}" dt="2021-09-24T21:09:29.349" v="7992" actId="14100"/>
          <ac:spMkLst>
            <pc:docMk/>
            <pc:sldMk cId="1386351060" sldId="300"/>
            <ac:spMk id="3" creationId="{00000000-0000-0000-0000-000000000000}"/>
          </ac:spMkLst>
        </pc:spChg>
      </pc:sldChg>
      <pc:sldChg chg="add">
        <pc:chgData name="Rebecca Eller" userId="45f3915ae3637a37" providerId="LiveId" clId="{5F98E704-E027-4BFC-A535-4F70CB16B105}" dt="2021-09-24T20:42:34.151" v="6873"/>
        <pc:sldMkLst>
          <pc:docMk/>
          <pc:sldMk cId="1510244903" sldId="386"/>
        </pc:sldMkLst>
      </pc:sldChg>
      <pc:sldChg chg="add">
        <pc:chgData name="Rebecca Eller" userId="45f3915ae3637a37" providerId="LiveId" clId="{5F98E704-E027-4BFC-A535-4F70CB16B105}" dt="2021-09-24T20:42:34.151" v="6873"/>
        <pc:sldMkLst>
          <pc:docMk/>
          <pc:sldMk cId="1023029247" sldId="388"/>
        </pc:sldMkLst>
      </pc:sldChg>
      <pc:sldChg chg="add ord">
        <pc:chgData name="Rebecca Eller" userId="45f3915ae3637a37" providerId="LiveId" clId="{5F98E704-E027-4BFC-A535-4F70CB16B105}" dt="2021-09-24T20:43:21.752" v="6880"/>
        <pc:sldMkLst>
          <pc:docMk/>
          <pc:sldMk cId="1132575005" sldId="397"/>
        </pc:sldMkLst>
      </pc:sldChg>
      <pc:sldChg chg="add">
        <pc:chgData name="Rebecca Eller" userId="45f3915ae3637a37" providerId="LiveId" clId="{5F98E704-E027-4BFC-A535-4F70CB16B105}" dt="2021-09-24T20:42:34.151" v="6873"/>
        <pc:sldMkLst>
          <pc:docMk/>
          <pc:sldMk cId="4038454849" sldId="398"/>
        </pc:sldMkLst>
      </pc:sldChg>
      <pc:sldChg chg="add">
        <pc:chgData name="Rebecca Eller" userId="45f3915ae3637a37" providerId="LiveId" clId="{5F98E704-E027-4BFC-A535-4F70CB16B105}" dt="2021-09-24T20:42:34.151" v="6873"/>
        <pc:sldMkLst>
          <pc:docMk/>
          <pc:sldMk cId="2427183437" sldId="399"/>
        </pc:sldMkLst>
      </pc:sldChg>
      <pc:sldChg chg="modSp add mod ord modNotesTx">
        <pc:chgData name="Rebecca Eller" userId="45f3915ae3637a37" providerId="LiveId" clId="{5F98E704-E027-4BFC-A535-4F70CB16B105}" dt="2021-09-24T20:46:34.079" v="6902" actId="20577"/>
        <pc:sldMkLst>
          <pc:docMk/>
          <pc:sldMk cId="318949863" sldId="400"/>
        </pc:sldMkLst>
        <pc:spChg chg="mod">
          <ac:chgData name="Rebecca Eller" userId="45f3915ae3637a37" providerId="LiveId" clId="{5F98E704-E027-4BFC-A535-4F70CB16B105}" dt="2021-09-24T20:42:34.220" v="6874" actId="27636"/>
          <ac:spMkLst>
            <pc:docMk/>
            <pc:sldMk cId="318949863" sldId="400"/>
            <ac:spMk id="2" creationId="{00000000-0000-0000-0000-000000000000}"/>
          </ac:spMkLst>
        </pc:spChg>
      </pc:sldChg>
      <pc:sldChg chg="add del">
        <pc:chgData name="Rebecca Eller" userId="45f3915ae3637a37" providerId="LiveId" clId="{5F98E704-E027-4BFC-A535-4F70CB16B105}" dt="2021-09-24T20:45:20.477" v="6884" actId="47"/>
        <pc:sldMkLst>
          <pc:docMk/>
          <pc:sldMk cId="4082778166" sldId="401"/>
        </pc:sldMkLst>
      </pc:sldChg>
      <pc:sldChg chg="add">
        <pc:chgData name="Rebecca Eller" userId="45f3915ae3637a37" providerId="LiveId" clId="{5F98E704-E027-4BFC-A535-4F70CB16B105}" dt="2021-09-24T20:42:34.151" v="6873"/>
        <pc:sldMkLst>
          <pc:docMk/>
          <pc:sldMk cId="1402301291" sldId="402"/>
        </pc:sldMkLst>
      </pc:sldChg>
      <pc:sldChg chg="addSp modSp new mod setBg">
        <pc:chgData name="Rebecca Eller" userId="45f3915ae3637a37" providerId="LiveId" clId="{5F98E704-E027-4BFC-A535-4F70CB16B105}" dt="2021-09-24T21:07:07.158" v="7942" actId="20577"/>
        <pc:sldMkLst>
          <pc:docMk/>
          <pc:sldMk cId="3397574950" sldId="403"/>
        </pc:sldMkLst>
        <pc:spChg chg="mod">
          <ac:chgData name="Rebecca Eller" userId="45f3915ae3637a37" providerId="LiveId" clId="{5F98E704-E027-4BFC-A535-4F70CB16B105}" dt="2021-09-24T20:57:37.428" v="7893" actId="27636"/>
          <ac:spMkLst>
            <pc:docMk/>
            <pc:sldMk cId="3397574950" sldId="403"/>
            <ac:spMk id="2" creationId="{B7B86202-F91F-4405-B404-300605767FFC}"/>
          </ac:spMkLst>
        </pc:spChg>
        <pc:spChg chg="mod">
          <ac:chgData name="Rebecca Eller" userId="45f3915ae3637a37" providerId="LiveId" clId="{5F98E704-E027-4BFC-A535-4F70CB16B105}" dt="2021-09-24T21:05:57.088" v="7932" actId="20577"/>
          <ac:spMkLst>
            <pc:docMk/>
            <pc:sldMk cId="3397574950" sldId="403"/>
            <ac:spMk id="3" creationId="{F61264B6-CF10-4AFE-A03E-0FC5DBB628BA}"/>
          </ac:spMkLst>
        </pc:spChg>
        <pc:spChg chg="add mod">
          <ac:chgData name="Rebecca Eller" userId="45f3915ae3637a37" providerId="LiveId" clId="{5F98E704-E027-4BFC-A535-4F70CB16B105}" dt="2021-09-24T21:07:07.158" v="7942" actId="20577"/>
          <ac:spMkLst>
            <pc:docMk/>
            <pc:sldMk cId="3397574950" sldId="403"/>
            <ac:spMk id="4" creationId="{03320E0C-E3E1-479F-8B1B-B95144C6AC0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4632C-5490-4FFA-8A06-9CBA672F7D76}" type="doc">
      <dgm:prSet loTypeId="urn:microsoft.com/office/officeart/2009/3/layout/CircleRelationship" loCatId="relationship" qsTypeId="urn:microsoft.com/office/officeart/2005/8/quickstyle/simple5" qsCatId="simple" csTypeId="urn:microsoft.com/office/officeart/2005/8/colors/colorful1" csCatId="colorful" phldr="1"/>
      <dgm:spPr/>
      <dgm:t>
        <a:bodyPr/>
        <a:lstStyle/>
        <a:p>
          <a:endParaRPr lang="en-US"/>
        </a:p>
      </dgm:t>
    </dgm:pt>
    <dgm:pt modelId="{D41693C9-C61F-40E9-9287-AEF84D268C27}">
      <dgm:prSet phldrT="[Text]" custT="1"/>
      <dgm:spPr/>
      <dgm:t>
        <a:bodyPr>
          <a:scene3d>
            <a:camera prst="orthographicFront"/>
            <a:lightRig rig="threePt" dir="t"/>
          </a:scene3d>
          <a:sp3d extrusionH="6350"/>
        </a:bodyPr>
        <a:lstStyle/>
        <a:p>
          <a:r>
            <a:rPr lang="en-US" sz="4000" dirty="0"/>
            <a:t>Tech</a:t>
          </a:r>
        </a:p>
      </dgm:t>
    </dgm:pt>
    <dgm:pt modelId="{E2E7069B-E7D8-40EF-89DE-650352506BA3}" type="parTrans" cxnId="{810E3DA7-EB8C-4D3D-9ED9-25E6444A5C27}">
      <dgm:prSet/>
      <dgm:spPr/>
      <dgm:t>
        <a:bodyPr/>
        <a:lstStyle/>
        <a:p>
          <a:endParaRPr lang="en-US"/>
        </a:p>
      </dgm:t>
    </dgm:pt>
    <dgm:pt modelId="{43DA7DBA-93C8-4187-8377-B697C7079324}" type="sibTrans" cxnId="{810E3DA7-EB8C-4D3D-9ED9-25E6444A5C27}">
      <dgm:prSet/>
      <dgm:spPr/>
      <dgm:t>
        <a:bodyPr/>
        <a:lstStyle/>
        <a:p>
          <a:endParaRPr lang="en-US"/>
        </a:p>
      </dgm:t>
    </dgm:pt>
    <dgm:pt modelId="{7BA7F7F7-D7CA-445A-8D6D-C55244C8E05F}">
      <dgm:prSet phldrT="[Text]" custT="1"/>
      <dgm:spPr/>
      <dgm:t>
        <a:bodyPr>
          <a:scene3d>
            <a:camera prst="orthographicFront"/>
            <a:lightRig rig="threePt" dir="t"/>
          </a:scene3d>
          <a:sp3d extrusionH="38100">
            <a:extrusionClr>
              <a:schemeClr val="tx1"/>
            </a:extrusionClr>
          </a:sp3d>
        </a:bodyPr>
        <a:lstStyle/>
        <a:p>
          <a:r>
            <a:rPr lang="en-US" sz="2400" b="1" dirty="0">
              <a:solidFill>
                <a:schemeClr val="tx1"/>
              </a:solidFill>
            </a:rPr>
            <a:t>Email</a:t>
          </a:r>
        </a:p>
      </dgm:t>
    </dgm:pt>
    <dgm:pt modelId="{902CC115-1E2D-4893-99D9-B8D57FBB6D42}" type="parTrans" cxnId="{310F8B0D-7CD5-4293-B509-8F573E50BF5E}">
      <dgm:prSet/>
      <dgm:spPr/>
      <dgm:t>
        <a:bodyPr/>
        <a:lstStyle/>
        <a:p>
          <a:endParaRPr lang="en-US"/>
        </a:p>
      </dgm:t>
    </dgm:pt>
    <dgm:pt modelId="{7D600C03-5B29-42CD-80F6-1F1DA7B28CB8}" type="sibTrans" cxnId="{310F8B0D-7CD5-4293-B509-8F573E50BF5E}">
      <dgm:prSet/>
      <dgm:spPr/>
      <dgm:t>
        <a:bodyPr/>
        <a:lstStyle/>
        <a:p>
          <a:endParaRPr lang="en-US"/>
        </a:p>
      </dgm:t>
    </dgm:pt>
    <dgm:pt modelId="{A6F7FB8B-EBFC-4B5D-A0E3-293A98699326}">
      <dgm:prSet phldrT="[Text]" custT="1"/>
      <dgm:spPr/>
      <dgm:t>
        <a:bodyPr>
          <a:scene3d>
            <a:camera prst="orthographicFront"/>
            <a:lightRig rig="threePt" dir="t"/>
          </a:scene3d>
          <a:sp3d extrusionH="6350"/>
        </a:bodyPr>
        <a:lstStyle/>
        <a:p>
          <a:r>
            <a:rPr lang="en-US" sz="1800" dirty="0"/>
            <a:t>Headphones</a:t>
          </a:r>
        </a:p>
      </dgm:t>
    </dgm:pt>
    <dgm:pt modelId="{204DD57B-42AE-4BAD-9843-0F63ECE78149}" type="parTrans" cxnId="{EA78FB05-3240-459F-AE18-82AF1ED60833}">
      <dgm:prSet/>
      <dgm:spPr/>
      <dgm:t>
        <a:bodyPr/>
        <a:lstStyle/>
        <a:p>
          <a:endParaRPr lang="en-US"/>
        </a:p>
      </dgm:t>
    </dgm:pt>
    <dgm:pt modelId="{31DF7E08-A641-44C3-813E-E489E766F008}" type="sibTrans" cxnId="{EA78FB05-3240-459F-AE18-82AF1ED60833}">
      <dgm:prSet/>
      <dgm:spPr/>
      <dgm:t>
        <a:bodyPr/>
        <a:lstStyle/>
        <a:p>
          <a:endParaRPr lang="en-US"/>
        </a:p>
      </dgm:t>
    </dgm:pt>
    <dgm:pt modelId="{BC2570C3-1C8E-4CAE-9451-75DAC77A28F3}">
      <dgm:prSet phldrT="[Text]"/>
      <dgm:spPr/>
    </dgm:pt>
    <dgm:pt modelId="{D8C149C5-36A3-41BD-8716-45B32BB81CD8}" type="parTrans" cxnId="{A437DB3A-4A02-4270-84DD-405F225AFAF0}">
      <dgm:prSet/>
      <dgm:spPr/>
      <dgm:t>
        <a:bodyPr/>
        <a:lstStyle/>
        <a:p>
          <a:endParaRPr lang="en-US"/>
        </a:p>
      </dgm:t>
    </dgm:pt>
    <dgm:pt modelId="{4B894AF8-C443-4141-B440-1296FB72DDBD}" type="sibTrans" cxnId="{A437DB3A-4A02-4270-84DD-405F225AFAF0}">
      <dgm:prSet/>
      <dgm:spPr/>
      <dgm:t>
        <a:bodyPr/>
        <a:lstStyle/>
        <a:p>
          <a:endParaRPr lang="en-US"/>
        </a:p>
      </dgm:t>
    </dgm:pt>
    <dgm:pt modelId="{EBBF1EA9-FC90-4015-BEAC-0E5B34AEFAA7}">
      <dgm:prSet phldrT="[Text]" custT="1"/>
      <dgm:spPr/>
      <dgm:t>
        <a:bodyPr>
          <a:scene3d>
            <a:camera prst="orthographicFront"/>
            <a:lightRig rig="threePt" dir="t"/>
          </a:scene3d>
          <a:sp3d extrusionH="6350">
            <a:extrusionClr>
              <a:srgbClr val="E96F1B"/>
            </a:extrusionClr>
          </a:sp3d>
        </a:bodyPr>
        <a:lstStyle/>
        <a:p>
          <a:r>
            <a:rPr lang="en-US" sz="2800" dirty="0">
              <a:solidFill>
                <a:schemeClr val="tx1"/>
              </a:solidFill>
            </a:rPr>
            <a:t>Texts</a:t>
          </a:r>
        </a:p>
      </dgm:t>
    </dgm:pt>
    <dgm:pt modelId="{A5B8DA5D-83B9-46D7-94BC-BF476BD9F311}" type="parTrans" cxnId="{55F54D88-8BA2-4B7D-9087-8637A68918A3}">
      <dgm:prSet/>
      <dgm:spPr/>
      <dgm:t>
        <a:bodyPr/>
        <a:lstStyle/>
        <a:p>
          <a:endParaRPr lang="en-US"/>
        </a:p>
      </dgm:t>
    </dgm:pt>
    <dgm:pt modelId="{A45F20E3-B25C-4241-9238-391833369692}" type="sibTrans" cxnId="{55F54D88-8BA2-4B7D-9087-8637A68918A3}">
      <dgm:prSet/>
      <dgm:spPr/>
      <dgm:t>
        <a:bodyPr/>
        <a:lstStyle/>
        <a:p>
          <a:endParaRPr lang="en-US"/>
        </a:p>
      </dgm:t>
    </dgm:pt>
    <dgm:pt modelId="{E27D2F62-7A6F-417E-B8B4-3B9B4B27AEB4}">
      <dgm:prSet phldrT="[Text]" custT="1"/>
      <dgm:spPr/>
      <dgm:t>
        <a:bodyPr>
          <a:scene3d>
            <a:camera prst="orthographicFront"/>
            <a:lightRig rig="threePt" dir="t"/>
          </a:scene3d>
          <a:sp3d extrusionH="6350"/>
        </a:bodyPr>
        <a:lstStyle/>
        <a:p>
          <a:r>
            <a:rPr lang="en-US" sz="2000" dirty="0"/>
            <a:t>Maps</a:t>
          </a:r>
        </a:p>
        <a:p>
          <a:r>
            <a:rPr lang="en-US" sz="2000" dirty="0"/>
            <a:t>Uber Lyft</a:t>
          </a:r>
        </a:p>
      </dgm:t>
    </dgm:pt>
    <dgm:pt modelId="{D015E71B-55D0-4B15-AAD7-F32288521CF5}" type="parTrans" cxnId="{150E21AE-0ACB-497E-9DA8-03E44C398AC1}">
      <dgm:prSet/>
      <dgm:spPr/>
      <dgm:t>
        <a:bodyPr/>
        <a:lstStyle/>
        <a:p>
          <a:endParaRPr lang="en-US"/>
        </a:p>
      </dgm:t>
    </dgm:pt>
    <dgm:pt modelId="{78B6D483-1D56-4436-A61C-000A0D4CDAA3}" type="sibTrans" cxnId="{150E21AE-0ACB-497E-9DA8-03E44C398AC1}">
      <dgm:prSet/>
      <dgm:spPr/>
      <dgm:t>
        <a:bodyPr/>
        <a:lstStyle/>
        <a:p>
          <a:endParaRPr lang="en-US"/>
        </a:p>
      </dgm:t>
    </dgm:pt>
    <dgm:pt modelId="{EAFA2421-4340-4FF5-80AC-5B8809914379}">
      <dgm:prSet phldrT="[Text]" custT="1"/>
      <dgm:spPr/>
      <dgm:t>
        <a:bodyPr>
          <a:scene3d>
            <a:camera prst="orthographicFront"/>
            <a:lightRig rig="threePt" dir="t"/>
          </a:scene3d>
          <a:sp3d extrusionH="6350"/>
        </a:bodyPr>
        <a:lstStyle/>
        <a:p>
          <a:r>
            <a:rPr lang="en-US" sz="2400" dirty="0"/>
            <a:t>Apps</a:t>
          </a:r>
        </a:p>
      </dgm:t>
    </dgm:pt>
    <dgm:pt modelId="{E875A940-0096-435D-9111-4EDFC429D399}" type="parTrans" cxnId="{7F303F55-87A2-4765-B449-AFC44ACE15AB}">
      <dgm:prSet/>
      <dgm:spPr/>
      <dgm:t>
        <a:bodyPr/>
        <a:lstStyle/>
        <a:p>
          <a:endParaRPr lang="en-US"/>
        </a:p>
      </dgm:t>
    </dgm:pt>
    <dgm:pt modelId="{22AA717F-CAF8-41DC-AEBC-E430C804C324}" type="sibTrans" cxnId="{7F303F55-87A2-4765-B449-AFC44ACE15AB}">
      <dgm:prSet/>
      <dgm:spPr/>
      <dgm:t>
        <a:bodyPr/>
        <a:lstStyle/>
        <a:p>
          <a:endParaRPr lang="en-US"/>
        </a:p>
      </dgm:t>
    </dgm:pt>
    <dgm:pt modelId="{7F47A97B-8E8E-4D25-BD30-42F81814FF09}" type="pres">
      <dgm:prSet presAssocID="{2DE4632C-5490-4FFA-8A06-9CBA672F7D76}" presName="Name0" presStyleCnt="0">
        <dgm:presLayoutVars>
          <dgm:chMax val="1"/>
          <dgm:chPref val="1"/>
        </dgm:presLayoutVars>
      </dgm:prSet>
      <dgm:spPr/>
    </dgm:pt>
    <dgm:pt modelId="{02E5028B-2AB4-43AA-AEBF-B91C228375ED}" type="pres">
      <dgm:prSet presAssocID="{D41693C9-C61F-40E9-9287-AEF84D268C27}" presName="Parent" presStyleLbl="node0" presStyleIdx="0" presStyleCnt="1">
        <dgm:presLayoutVars>
          <dgm:chMax val="5"/>
          <dgm:chPref val="5"/>
        </dgm:presLayoutVars>
      </dgm:prSet>
      <dgm:spPr/>
    </dgm:pt>
    <dgm:pt modelId="{DFE5200A-E9FD-4D30-8E21-66563CD2E979}" type="pres">
      <dgm:prSet presAssocID="{D41693C9-C61F-40E9-9287-AEF84D268C27}" presName="Accent2" presStyleLbl="node1" presStyleIdx="0" presStyleCnt="19"/>
      <dgm:spPr/>
    </dgm:pt>
    <dgm:pt modelId="{122EBF6A-987D-4B7B-8DEE-75B9764415E8}" type="pres">
      <dgm:prSet presAssocID="{D41693C9-C61F-40E9-9287-AEF84D268C27}" presName="Accent3" presStyleLbl="node1" presStyleIdx="1" presStyleCnt="19"/>
      <dgm:spPr/>
    </dgm:pt>
    <dgm:pt modelId="{40F7F53E-C7F9-467D-9DD8-C2EEBC64A8EA}" type="pres">
      <dgm:prSet presAssocID="{D41693C9-C61F-40E9-9287-AEF84D268C27}" presName="Accent4" presStyleLbl="node1" presStyleIdx="2" presStyleCnt="19"/>
      <dgm:spPr/>
    </dgm:pt>
    <dgm:pt modelId="{A322C894-AA3F-4E4E-A8D2-C7D3108A618D}" type="pres">
      <dgm:prSet presAssocID="{D41693C9-C61F-40E9-9287-AEF84D268C27}" presName="Accent5" presStyleLbl="node1" presStyleIdx="3" presStyleCnt="19"/>
      <dgm:spPr/>
    </dgm:pt>
    <dgm:pt modelId="{6C709C91-AB59-4923-BEF5-98FC61DEB571}" type="pres">
      <dgm:prSet presAssocID="{D41693C9-C61F-40E9-9287-AEF84D268C27}" presName="Accent6" presStyleLbl="node1" presStyleIdx="4" presStyleCnt="19"/>
      <dgm:spPr/>
    </dgm:pt>
    <dgm:pt modelId="{0644E044-4ADD-44B7-84C0-0B186D6AA8F9}" type="pres">
      <dgm:prSet presAssocID="{7BA7F7F7-D7CA-445A-8D6D-C55244C8E05F}" presName="Child1" presStyleLbl="node1" presStyleIdx="5" presStyleCnt="19">
        <dgm:presLayoutVars>
          <dgm:chMax val="0"/>
          <dgm:chPref val="0"/>
        </dgm:presLayoutVars>
      </dgm:prSet>
      <dgm:spPr/>
    </dgm:pt>
    <dgm:pt modelId="{CFAA15DC-8273-4DA6-AF6C-C3E6EC6656EB}" type="pres">
      <dgm:prSet presAssocID="{7BA7F7F7-D7CA-445A-8D6D-C55244C8E05F}" presName="Accent7" presStyleCnt="0"/>
      <dgm:spPr/>
    </dgm:pt>
    <dgm:pt modelId="{0A73FCDB-F23B-41F4-B1FB-33DF0D824741}" type="pres">
      <dgm:prSet presAssocID="{7BA7F7F7-D7CA-445A-8D6D-C55244C8E05F}" presName="AccentHold1" presStyleLbl="node1" presStyleIdx="6" presStyleCnt="19"/>
      <dgm:spPr/>
    </dgm:pt>
    <dgm:pt modelId="{07930434-2F5E-4CE5-B01C-AF7B5C7355FC}" type="pres">
      <dgm:prSet presAssocID="{7BA7F7F7-D7CA-445A-8D6D-C55244C8E05F}" presName="Accent8" presStyleCnt="0"/>
      <dgm:spPr/>
    </dgm:pt>
    <dgm:pt modelId="{5E36D369-0657-47E0-8924-9FC60698F604}" type="pres">
      <dgm:prSet presAssocID="{7BA7F7F7-D7CA-445A-8D6D-C55244C8E05F}" presName="AccentHold2" presStyleLbl="node1" presStyleIdx="7" presStyleCnt="19"/>
      <dgm:spPr/>
    </dgm:pt>
    <dgm:pt modelId="{263238C8-2107-4372-82D2-8B2953A365F0}" type="pres">
      <dgm:prSet presAssocID="{A6F7FB8B-EBFC-4B5D-A0E3-293A98699326}" presName="Child2" presStyleLbl="node1" presStyleIdx="8" presStyleCnt="19" custScaleX="141840" custScaleY="136421">
        <dgm:presLayoutVars>
          <dgm:chMax val="0"/>
          <dgm:chPref val="0"/>
        </dgm:presLayoutVars>
      </dgm:prSet>
      <dgm:spPr/>
    </dgm:pt>
    <dgm:pt modelId="{27DDEC69-16CE-46C2-AD8B-0CF82CC600C6}" type="pres">
      <dgm:prSet presAssocID="{A6F7FB8B-EBFC-4B5D-A0E3-293A98699326}" presName="Accent9" presStyleCnt="0"/>
      <dgm:spPr/>
    </dgm:pt>
    <dgm:pt modelId="{C74D9C5D-7D79-4B36-8C5A-72D12A640A5C}" type="pres">
      <dgm:prSet presAssocID="{A6F7FB8B-EBFC-4B5D-A0E3-293A98699326}" presName="AccentHold1" presStyleLbl="node1" presStyleIdx="9" presStyleCnt="19"/>
      <dgm:spPr/>
    </dgm:pt>
    <dgm:pt modelId="{40D5C297-9D95-493F-8EB3-CD4085DAAF37}" type="pres">
      <dgm:prSet presAssocID="{A6F7FB8B-EBFC-4B5D-A0E3-293A98699326}" presName="Accent10" presStyleCnt="0"/>
      <dgm:spPr/>
    </dgm:pt>
    <dgm:pt modelId="{4CE79F17-6FE2-4B8A-8A6F-7E18510C8D51}" type="pres">
      <dgm:prSet presAssocID="{A6F7FB8B-EBFC-4B5D-A0E3-293A98699326}" presName="AccentHold2" presStyleLbl="node1" presStyleIdx="10" presStyleCnt="19"/>
      <dgm:spPr/>
    </dgm:pt>
    <dgm:pt modelId="{33FE535F-32FB-4A1B-9A5D-EA723DCB4174}" type="pres">
      <dgm:prSet presAssocID="{A6F7FB8B-EBFC-4B5D-A0E3-293A98699326}" presName="Accent11" presStyleCnt="0"/>
      <dgm:spPr/>
    </dgm:pt>
    <dgm:pt modelId="{FB805A0A-6A17-4082-9AA0-EE7B2EDE1C58}" type="pres">
      <dgm:prSet presAssocID="{A6F7FB8B-EBFC-4B5D-A0E3-293A98699326}" presName="AccentHold3" presStyleLbl="node1" presStyleIdx="11" presStyleCnt="19"/>
      <dgm:spPr/>
    </dgm:pt>
    <dgm:pt modelId="{48E3F1EB-81A6-4418-84F4-503336E9C519}" type="pres">
      <dgm:prSet presAssocID="{EBBF1EA9-FC90-4015-BEAC-0E5B34AEFAA7}" presName="Child3" presStyleLbl="node1" presStyleIdx="12" presStyleCnt="19">
        <dgm:presLayoutVars>
          <dgm:chMax val="0"/>
          <dgm:chPref val="0"/>
        </dgm:presLayoutVars>
      </dgm:prSet>
      <dgm:spPr/>
    </dgm:pt>
    <dgm:pt modelId="{E79D11C3-7817-4507-B8B2-03E386F4B72E}" type="pres">
      <dgm:prSet presAssocID="{EBBF1EA9-FC90-4015-BEAC-0E5B34AEFAA7}" presName="Accent12" presStyleCnt="0"/>
      <dgm:spPr/>
    </dgm:pt>
    <dgm:pt modelId="{FB017574-1643-4CC4-9ABC-F2E99CFF4282}" type="pres">
      <dgm:prSet presAssocID="{EBBF1EA9-FC90-4015-BEAC-0E5B34AEFAA7}" presName="AccentHold1" presStyleLbl="node1" presStyleIdx="13" presStyleCnt="19"/>
      <dgm:spPr/>
    </dgm:pt>
    <dgm:pt modelId="{68101A41-4AEF-4244-9217-8D624C8827DA}" type="pres">
      <dgm:prSet presAssocID="{E27D2F62-7A6F-417E-B8B4-3B9B4B27AEB4}" presName="Child4" presStyleLbl="node1" presStyleIdx="14" presStyleCnt="19">
        <dgm:presLayoutVars>
          <dgm:chMax val="0"/>
          <dgm:chPref val="0"/>
        </dgm:presLayoutVars>
      </dgm:prSet>
      <dgm:spPr/>
    </dgm:pt>
    <dgm:pt modelId="{00544D03-1854-425B-B24C-2E92E01923B5}" type="pres">
      <dgm:prSet presAssocID="{E27D2F62-7A6F-417E-B8B4-3B9B4B27AEB4}" presName="Accent13" presStyleCnt="0"/>
      <dgm:spPr/>
    </dgm:pt>
    <dgm:pt modelId="{F3CE1132-4A01-4DEF-B924-00DC3AFEDAFF}" type="pres">
      <dgm:prSet presAssocID="{E27D2F62-7A6F-417E-B8B4-3B9B4B27AEB4}" presName="AccentHold1" presStyleLbl="node1" presStyleIdx="15" presStyleCnt="19"/>
      <dgm:spPr/>
    </dgm:pt>
    <dgm:pt modelId="{47F09171-30BD-41C5-BD8F-0130F2641FFC}" type="pres">
      <dgm:prSet presAssocID="{EAFA2421-4340-4FF5-80AC-5B8809914379}" presName="Child5" presStyleLbl="node1" presStyleIdx="16" presStyleCnt="19">
        <dgm:presLayoutVars>
          <dgm:chMax val="0"/>
          <dgm:chPref val="0"/>
        </dgm:presLayoutVars>
      </dgm:prSet>
      <dgm:spPr/>
    </dgm:pt>
    <dgm:pt modelId="{75BABEF4-4C66-4CC9-ACC3-BCA7A9F62A40}" type="pres">
      <dgm:prSet presAssocID="{EAFA2421-4340-4FF5-80AC-5B8809914379}" presName="Accent15" presStyleCnt="0"/>
      <dgm:spPr/>
    </dgm:pt>
    <dgm:pt modelId="{4CFF9CF0-65AF-40CA-BF7F-CD55C8003F4C}" type="pres">
      <dgm:prSet presAssocID="{EAFA2421-4340-4FF5-80AC-5B8809914379}" presName="AccentHold2" presStyleLbl="node1" presStyleIdx="17" presStyleCnt="19"/>
      <dgm:spPr/>
    </dgm:pt>
    <dgm:pt modelId="{FE225BC2-8D84-4B35-9A73-4A8EFFB49E42}" type="pres">
      <dgm:prSet presAssocID="{EAFA2421-4340-4FF5-80AC-5B8809914379}" presName="Accent16" presStyleCnt="0"/>
      <dgm:spPr/>
    </dgm:pt>
    <dgm:pt modelId="{B909BEDE-918A-4AC9-A586-27BC185B311B}" type="pres">
      <dgm:prSet presAssocID="{EAFA2421-4340-4FF5-80AC-5B8809914379}" presName="AccentHold3" presStyleLbl="node1" presStyleIdx="18" presStyleCnt="19"/>
      <dgm:spPr/>
    </dgm:pt>
  </dgm:ptLst>
  <dgm:cxnLst>
    <dgm:cxn modelId="{EA78FB05-3240-459F-AE18-82AF1ED60833}" srcId="{D41693C9-C61F-40E9-9287-AEF84D268C27}" destId="{A6F7FB8B-EBFC-4B5D-A0E3-293A98699326}" srcOrd="1" destOrd="0" parTransId="{204DD57B-42AE-4BAD-9843-0F63ECE78149}" sibTransId="{31DF7E08-A641-44C3-813E-E489E766F008}"/>
    <dgm:cxn modelId="{310F8B0D-7CD5-4293-B509-8F573E50BF5E}" srcId="{D41693C9-C61F-40E9-9287-AEF84D268C27}" destId="{7BA7F7F7-D7CA-445A-8D6D-C55244C8E05F}" srcOrd="0" destOrd="0" parTransId="{902CC115-1E2D-4893-99D9-B8D57FBB6D42}" sibTransId="{7D600C03-5B29-42CD-80F6-1F1DA7B28CB8}"/>
    <dgm:cxn modelId="{14222D25-5750-44E7-8AF6-B20CCE65F27F}" type="presOf" srcId="{E27D2F62-7A6F-417E-B8B4-3B9B4B27AEB4}" destId="{68101A41-4AEF-4244-9217-8D624C8827DA}" srcOrd="0" destOrd="0" presId="urn:microsoft.com/office/officeart/2009/3/layout/CircleRelationship"/>
    <dgm:cxn modelId="{A437DB3A-4A02-4270-84DD-405F225AFAF0}" srcId="{2DE4632C-5490-4FFA-8A06-9CBA672F7D76}" destId="{BC2570C3-1C8E-4CAE-9451-75DAC77A28F3}" srcOrd="1" destOrd="0" parTransId="{D8C149C5-36A3-41BD-8716-45B32BB81CD8}" sibTransId="{4B894AF8-C443-4141-B440-1296FB72DDBD}"/>
    <dgm:cxn modelId="{5A40076E-5F53-4C73-9D48-CDFA680CA609}" type="presOf" srcId="{EBBF1EA9-FC90-4015-BEAC-0E5B34AEFAA7}" destId="{48E3F1EB-81A6-4418-84F4-503336E9C519}" srcOrd="0" destOrd="0" presId="urn:microsoft.com/office/officeart/2009/3/layout/CircleRelationship"/>
    <dgm:cxn modelId="{7F303F55-87A2-4765-B449-AFC44ACE15AB}" srcId="{D41693C9-C61F-40E9-9287-AEF84D268C27}" destId="{EAFA2421-4340-4FF5-80AC-5B8809914379}" srcOrd="4" destOrd="0" parTransId="{E875A940-0096-435D-9111-4EDFC429D399}" sibTransId="{22AA717F-CAF8-41DC-AEBC-E430C804C324}"/>
    <dgm:cxn modelId="{55F54D88-8BA2-4B7D-9087-8637A68918A3}" srcId="{D41693C9-C61F-40E9-9287-AEF84D268C27}" destId="{EBBF1EA9-FC90-4015-BEAC-0E5B34AEFAA7}" srcOrd="2" destOrd="0" parTransId="{A5B8DA5D-83B9-46D7-94BC-BF476BD9F311}" sibTransId="{A45F20E3-B25C-4241-9238-391833369692}"/>
    <dgm:cxn modelId="{EB55A3A2-1D0B-494D-900D-9221A126DA05}" type="presOf" srcId="{EAFA2421-4340-4FF5-80AC-5B8809914379}" destId="{47F09171-30BD-41C5-BD8F-0130F2641FFC}" srcOrd="0" destOrd="0" presId="urn:microsoft.com/office/officeart/2009/3/layout/CircleRelationship"/>
    <dgm:cxn modelId="{810E3DA7-EB8C-4D3D-9ED9-25E6444A5C27}" srcId="{2DE4632C-5490-4FFA-8A06-9CBA672F7D76}" destId="{D41693C9-C61F-40E9-9287-AEF84D268C27}" srcOrd="0" destOrd="0" parTransId="{E2E7069B-E7D8-40EF-89DE-650352506BA3}" sibTransId="{43DA7DBA-93C8-4187-8377-B697C7079324}"/>
    <dgm:cxn modelId="{150E21AE-0ACB-497E-9DA8-03E44C398AC1}" srcId="{D41693C9-C61F-40E9-9287-AEF84D268C27}" destId="{E27D2F62-7A6F-417E-B8B4-3B9B4B27AEB4}" srcOrd="3" destOrd="0" parTransId="{D015E71B-55D0-4B15-AAD7-F32288521CF5}" sibTransId="{78B6D483-1D56-4436-A61C-000A0D4CDAA3}"/>
    <dgm:cxn modelId="{007326B5-FFC7-42EC-AFF9-DF10249597A5}" type="presOf" srcId="{D41693C9-C61F-40E9-9287-AEF84D268C27}" destId="{02E5028B-2AB4-43AA-AEBF-B91C228375ED}" srcOrd="0" destOrd="0" presId="urn:microsoft.com/office/officeart/2009/3/layout/CircleRelationship"/>
    <dgm:cxn modelId="{E3459DD1-7425-4FFE-B094-7C0EEFE6CFA0}" type="presOf" srcId="{2DE4632C-5490-4FFA-8A06-9CBA672F7D76}" destId="{7F47A97B-8E8E-4D25-BD30-42F81814FF09}" srcOrd="0" destOrd="0" presId="urn:microsoft.com/office/officeart/2009/3/layout/CircleRelationship"/>
    <dgm:cxn modelId="{C608F1DC-0399-40D0-ACB5-EB066152BE90}" type="presOf" srcId="{7BA7F7F7-D7CA-445A-8D6D-C55244C8E05F}" destId="{0644E044-4ADD-44B7-84C0-0B186D6AA8F9}" srcOrd="0" destOrd="0" presId="urn:microsoft.com/office/officeart/2009/3/layout/CircleRelationship"/>
    <dgm:cxn modelId="{174BC1FF-C527-4647-975B-830A681F2390}" type="presOf" srcId="{A6F7FB8B-EBFC-4B5D-A0E3-293A98699326}" destId="{263238C8-2107-4372-82D2-8B2953A365F0}" srcOrd="0" destOrd="0" presId="urn:microsoft.com/office/officeart/2009/3/layout/CircleRelationship"/>
    <dgm:cxn modelId="{9CEF525E-B7B0-4B49-9045-492A680A3437}" type="presParOf" srcId="{7F47A97B-8E8E-4D25-BD30-42F81814FF09}" destId="{02E5028B-2AB4-43AA-AEBF-B91C228375ED}" srcOrd="0" destOrd="0" presId="urn:microsoft.com/office/officeart/2009/3/layout/CircleRelationship"/>
    <dgm:cxn modelId="{ACE56A6E-ABB0-4091-A838-D8ECBC159BCD}" type="presParOf" srcId="{7F47A97B-8E8E-4D25-BD30-42F81814FF09}" destId="{DFE5200A-E9FD-4D30-8E21-66563CD2E979}" srcOrd="1" destOrd="0" presId="urn:microsoft.com/office/officeart/2009/3/layout/CircleRelationship"/>
    <dgm:cxn modelId="{A5F068C0-C340-4505-9D32-20B33A588353}" type="presParOf" srcId="{7F47A97B-8E8E-4D25-BD30-42F81814FF09}" destId="{122EBF6A-987D-4B7B-8DEE-75B9764415E8}" srcOrd="2" destOrd="0" presId="urn:microsoft.com/office/officeart/2009/3/layout/CircleRelationship"/>
    <dgm:cxn modelId="{34CD8364-42CB-4F3A-B2B8-E212CEE0E68A}" type="presParOf" srcId="{7F47A97B-8E8E-4D25-BD30-42F81814FF09}" destId="{40F7F53E-C7F9-467D-9DD8-C2EEBC64A8EA}" srcOrd="3" destOrd="0" presId="urn:microsoft.com/office/officeart/2009/3/layout/CircleRelationship"/>
    <dgm:cxn modelId="{D3983AEE-0B87-4AB4-AECC-47B160CF3BA5}" type="presParOf" srcId="{7F47A97B-8E8E-4D25-BD30-42F81814FF09}" destId="{A322C894-AA3F-4E4E-A8D2-C7D3108A618D}" srcOrd="4" destOrd="0" presId="urn:microsoft.com/office/officeart/2009/3/layout/CircleRelationship"/>
    <dgm:cxn modelId="{ADC5212F-83EE-4A83-A85A-DE1B816CCD04}" type="presParOf" srcId="{7F47A97B-8E8E-4D25-BD30-42F81814FF09}" destId="{6C709C91-AB59-4923-BEF5-98FC61DEB571}" srcOrd="5" destOrd="0" presId="urn:microsoft.com/office/officeart/2009/3/layout/CircleRelationship"/>
    <dgm:cxn modelId="{BC4891AA-89C8-4707-B0CE-18B48998546B}" type="presParOf" srcId="{7F47A97B-8E8E-4D25-BD30-42F81814FF09}" destId="{0644E044-4ADD-44B7-84C0-0B186D6AA8F9}" srcOrd="6" destOrd="0" presId="urn:microsoft.com/office/officeart/2009/3/layout/CircleRelationship"/>
    <dgm:cxn modelId="{4D9CAA4F-CAF9-42DD-ADC9-5D048B7B5045}" type="presParOf" srcId="{7F47A97B-8E8E-4D25-BD30-42F81814FF09}" destId="{CFAA15DC-8273-4DA6-AF6C-C3E6EC6656EB}" srcOrd="7" destOrd="0" presId="urn:microsoft.com/office/officeart/2009/3/layout/CircleRelationship"/>
    <dgm:cxn modelId="{F90A58E9-D7B1-4E6A-99AC-2C77BABFC06E}" type="presParOf" srcId="{CFAA15DC-8273-4DA6-AF6C-C3E6EC6656EB}" destId="{0A73FCDB-F23B-41F4-B1FB-33DF0D824741}" srcOrd="0" destOrd="0" presId="urn:microsoft.com/office/officeart/2009/3/layout/CircleRelationship"/>
    <dgm:cxn modelId="{A2C2149F-7E17-476E-B689-329FC669C7C4}" type="presParOf" srcId="{7F47A97B-8E8E-4D25-BD30-42F81814FF09}" destId="{07930434-2F5E-4CE5-B01C-AF7B5C7355FC}" srcOrd="8" destOrd="0" presId="urn:microsoft.com/office/officeart/2009/3/layout/CircleRelationship"/>
    <dgm:cxn modelId="{FED213D9-2D39-4C57-916C-E9999B94DD7D}" type="presParOf" srcId="{07930434-2F5E-4CE5-B01C-AF7B5C7355FC}" destId="{5E36D369-0657-47E0-8924-9FC60698F604}" srcOrd="0" destOrd="0" presId="urn:microsoft.com/office/officeart/2009/3/layout/CircleRelationship"/>
    <dgm:cxn modelId="{AE300742-796E-4880-838E-C644B8BD57A1}" type="presParOf" srcId="{7F47A97B-8E8E-4D25-BD30-42F81814FF09}" destId="{263238C8-2107-4372-82D2-8B2953A365F0}" srcOrd="9" destOrd="0" presId="urn:microsoft.com/office/officeart/2009/3/layout/CircleRelationship"/>
    <dgm:cxn modelId="{7FD3D8C5-6DEE-48C2-9913-24F6151FE7DE}" type="presParOf" srcId="{7F47A97B-8E8E-4D25-BD30-42F81814FF09}" destId="{27DDEC69-16CE-46C2-AD8B-0CF82CC600C6}" srcOrd="10" destOrd="0" presId="urn:microsoft.com/office/officeart/2009/3/layout/CircleRelationship"/>
    <dgm:cxn modelId="{2AE1B785-3969-46A8-AC35-3A3DA36EBE31}" type="presParOf" srcId="{27DDEC69-16CE-46C2-AD8B-0CF82CC600C6}" destId="{C74D9C5D-7D79-4B36-8C5A-72D12A640A5C}" srcOrd="0" destOrd="0" presId="urn:microsoft.com/office/officeart/2009/3/layout/CircleRelationship"/>
    <dgm:cxn modelId="{F755BB57-93C6-42FA-A6F5-B1876E7496BC}" type="presParOf" srcId="{7F47A97B-8E8E-4D25-BD30-42F81814FF09}" destId="{40D5C297-9D95-493F-8EB3-CD4085DAAF37}" srcOrd="11" destOrd="0" presId="urn:microsoft.com/office/officeart/2009/3/layout/CircleRelationship"/>
    <dgm:cxn modelId="{45E26B85-EA57-48D3-8CF9-539F99232103}" type="presParOf" srcId="{40D5C297-9D95-493F-8EB3-CD4085DAAF37}" destId="{4CE79F17-6FE2-4B8A-8A6F-7E18510C8D51}" srcOrd="0" destOrd="0" presId="urn:microsoft.com/office/officeart/2009/3/layout/CircleRelationship"/>
    <dgm:cxn modelId="{E1754D87-DD37-4F90-AD6D-B42739A8786A}" type="presParOf" srcId="{7F47A97B-8E8E-4D25-BD30-42F81814FF09}" destId="{33FE535F-32FB-4A1B-9A5D-EA723DCB4174}" srcOrd="12" destOrd="0" presId="urn:microsoft.com/office/officeart/2009/3/layout/CircleRelationship"/>
    <dgm:cxn modelId="{C2737F9E-F96B-43F2-9F14-50DDD1C3223F}" type="presParOf" srcId="{33FE535F-32FB-4A1B-9A5D-EA723DCB4174}" destId="{FB805A0A-6A17-4082-9AA0-EE7B2EDE1C58}" srcOrd="0" destOrd="0" presId="urn:microsoft.com/office/officeart/2009/3/layout/CircleRelationship"/>
    <dgm:cxn modelId="{5E44A741-B644-47F0-AA02-6ACA305A2E8F}" type="presParOf" srcId="{7F47A97B-8E8E-4D25-BD30-42F81814FF09}" destId="{48E3F1EB-81A6-4418-84F4-503336E9C519}" srcOrd="13" destOrd="0" presId="urn:microsoft.com/office/officeart/2009/3/layout/CircleRelationship"/>
    <dgm:cxn modelId="{037CC0F2-B1ED-4636-9B8E-4B13638F7AD8}" type="presParOf" srcId="{7F47A97B-8E8E-4D25-BD30-42F81814FF09}" destId="{E79D11C3-7817-4507-B8B2-03E386F4B72E}" srcOrd="14" destOrd="0" presId="urn:microsoft.com/office/officeart/2009/3/layout/CircleRelationship"/>
    <dgm:cxn modelId="{8162C700-6DEA-426E-9483-28D91F8B7255}" type="presParOf" srcId="{E79D11C3-7817-4507-B8B2-03E386F4B72E}" destId="{FB017574-1643-4CC4-9ABC-F2E99CFF4282}" srcOrd="0" destOrd="0" presId="urn:microsoft.com/office/officeart/2009/3/layout/CircleRelationship"/>
    <dgm:cxn modelId="{714EA8F1-685B-4259-B561-DFCE4825929B}" type="presParOf" srcId="{7F47A97B-8E8E-4D25-BD30-42F81814FF09}" destId="{68101A41-4AEF-4244-9217-8D624C8827DA}" srcOrd="15" destOrd="0" presId="urn:microsoft.com/office/officeart/2009/3/layout/CircleRelationship"/>
    <dgm:cxn modelId="{B5B6D744-6A88-4DB3-83FF-BA6E3F7155B5}" type="presParOf" srcId="{7F47A97B-8E8E-4D25-BD30-42F81814FF09}" destId="{00544D03-1854-425B-B24C-2E92E01923B5}" srcOrd="16" destOrd="0" presId="urn:microsoft.com/office/officeart/2009/3/layout/CircleRelationship"/>
    <dgm:cxn modelId="{3EC7C617-9524-4FFD-8E3E-5390FFFD0FD7}" type="presParOf" srcId="{00544D03-1854-425B-B24C-2E92E01923B5}" destId="{F3CE1132-4A01-4DEF-B924-00DC3AFEDAFF}" srcOrd="0" destOrd="0" presId="urn:microsoft.com/office/officeart/2009/3/layout/CircleRelationship"/>
    <dgm:cxn modelId="{5201A3D2-4377-43D4-95CD-345C83187B50}" type="presParOf" srcId="{7F47A97B-8E8E-4D25-BD30-42F81814FF09}" destId="{47F09171-30BD-41C5-BD8F-0130F2641FFC}" srcOrd="17" destOrd="0" presId="urn:microsoft.com/office/officeart/2009/3/layout/CircleRelationship"/>
    <dgm:cxn modelId="{588C8E4B-C724-4EE0-A85E-5CE2B07EE26E}" type="presParOf" srcId="{7F47A97B-8E8E-4D25-BD30-42F81814FF09}" destId="{75BABEF4-4C66-4CC9-ACC3-BCA7A9F62A40}" srcOrd="18" destOrd="0" presId="urn:microsoft.com/office/officeart/2009/3/layout/CircleRelationship"/>
    <dgm:cxn modelId="{CB69BFC4-832A-4FFA-9C28-096ABC885E44}" type="presParOf" srcId="{75BABEF4-4C66-4CC9-ACC3-BCA7A9F62A40}" destId="{4CFF9CF0-65AF-40CA-BF7F-CD55C8003F4C}" srcOrd="0" destOrd="0" presId="urn:microsoft.com/office/officeart/2009/3/layout/CircleRelationship"/>
    <dgm:cxn modelId="{EDC646B4-981A-4379-B55A-A00F849ED437}" type="presParOf" srcId="{7F47A97B-8E8E-4D25-BD30-42F81814FF09}" destId="{FE225BC2-8D84-4B35-9A73-4A8EFFB49E42}" srcOrd="19" destOrd="0" presId="urn:microsoft.com/office/officeart/2009/3/layout/CircleRelationship"/>
    <dgm:cxn modelId="{C7EF9C66-EE22-4E9C-888F-9CF82927C21C}" type="presParOf" srcId="{FE225BC2-8D84-4B35-9A73-4A8EFFB49E42}" destId="{B909BEDE-918A-4AC9-A586-27BC185B311B}"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6EB2D9-90C3-4113-8C30-5B426DB27FD2}" type="doc">
      <dgm:prSet loTypeId="urn:microsoft.com/office/officeart/2005/8/layout/cycle4" loCatId="cycle" qsTypeId="urn:microsoft.com/office/officeart/2005/8/quickstyle/3d1" qsCatId="3D" csTypeId="urn:microsoft.com/office/officeart/2005/8/colors/colorful5" csCatId="colorful" phldr="1"/>
      <dgm:spPr/>
      <dgm:t>
        <a:bodyPr/>
        <a:lstStyle/>
        <a:p>
          <a:endParaRPr lang="en-US"/>
        </a:p>
      </dgm:t>
    </dgm:pt>
    <dgm:pt modelId="{E5957312-BD11-4AFD-BA49-6FAFF9F31D45}">
      <dgm:prSet phldrT="[Text]"/>
      <dgm:spPr/>
      <dgm:t>
        <a:bodyPr/>
        <a:lstStyle/>
        <a:p>
          <a:r>
            <a:rPr lang="en-US" dirty="0"/>
            <a:t>Reading</a:t>
          </a:r>
        </a:p>
      </dgm:t>
    </dgm:pt>
    <dgm:pt modelId="{6ECE9CCF-2D7C-47F1-86DD-6F061CAB568C}" type="parTrans" cxnId="{A3E5F26A-3A6D-4FA1-8B62-297AB43D5680}">
      <dgm:prSet/>
      <dgm:spPr/>
      <dgm:t>
        <a:bodyPr/>
        <a:lstStyle/>
        <a:p>
          <a:endParaRPr lang="en-US"/>
        </a:p>
      </dgm:t>
    </dgm:pt>
    <dgm:pt modelId="{5FC581EC-990C-470B-9CC8-9B0B02AF5782}" type="sibTrans" cxnId="{A3E5F26A-3A6D-4FA1-8B62-297AB43D5680}">
      <dgm:prSet/>
      <dgm:spPr/>
      <dgm:t>
        <a:bodyPr/>
        <a:lstStyle/>
        <a:p>
          <a:endParaRPr lang="en-US"/>
        </a:p>
      </dgm:t>
    </dgm:pt>
    <dgm:pt modelId="{F607CD2C-58D4-4F29-81FF-7B3BE2AB658B}">
      <dgm:prSet phldrT="[Text]"/>
      <dgm:spPr/>
      <dgm:t>
        <a:bodyPr/>
        <a:lstStyle/>
        <a:p>
          <a:r>
            <a:rPr lang="en-US" dirty="0"/>
            <a:t>text</a:t>
          </a:r>
        </a:p>
      </dgm:t>
    </dgm:pt>
    <dgm:pt modelId="{9ACFD96A-4967-4331-B099-C3F8839368F8}" type="parTrans" cxnId="{EA430A1A-77CD-4A83-8EF2-40AE31AC2515}">
      <dgm:prSet/>
      <dgm:spPr/>
      <dgm:t>
        <a:bodyPr/>
        <a:lstStyle/>
        <a:p>
          <a:endParaRPr lang="en-US"/>
        </a:p>
      </dgm:t>
    </dgm:pt>
    <dgm:pt modelId="{37A054C0-4201-49C1-8EA8-D7B3D0AE571F}" type="sibTrans" cxnId="{EA430A1A-77CD-4A83-8EF2-40AE31AC2515}">
      <dgm:prSet/>
      <dgm:spPr/>
      <dgm:t>
        <a:bodyPr/>
        <a:lstStyle/>
        <a:p>
          <a:endParaRPr lang="en-US"/>
        </a:p>
      </dgm:t>
    </dgm:pt>
    <dgm:pt modelId="{6D8DEA45-2CFD-49FE-AF9C-C38734351962}">
      <dgm:prSet phldrT="[Text]"/>
      <dgm:spPr/>
      <dgm:t>
        <a:bodyPr/>
        <a:lstStyle/>
        <a:p>
          <a:r>
            <a:rPr lang="en-US" dirty="0"/>
            <a:t>Writing</a:t>
          </a:r>
        </a:p>
      </dgm:t>
    </dgm:pt>
    <dgm:pt modelId="{406ADD81-E27F-45E7-AF88-02541B53CFC6}" type="parTrans" cxnId="{FDEAE32A-D4DB-4CE4-996F-FF76732E8A03}">
      <dgm:prSet/>
      <dgm:spPr/>
      <dgm:t>
        <a:bodyPr/>
        <a:lstStyle/>
        <a:p>
          <a:endParaRPr lang="en-US"/>
        </a:p>
      </dgm:t>
    </dgm:pt>
    <dgm:pt modelId="{F6C27117-8633-47B6-869F-D942BCABCB61}" type="sibTrans" cxnId="{FDEAE32A-D4DB-4CE4-996F-FF76732E8A03}">
      <dgm:prSet/>
      <dgm:spPr/>
      <dgm:t>
        <a:bodyPr/>
        <a:lstStyle/>
        <a:p>
          <a:endParaRPr lang="en-US"/>
        </a:p>
      </dgm:t>
    </dgm:pt>
    <dgm:pt modelId="{9DB0B240-8909-472E-B705-A719043BE84F}">
      <dgm:prSet phldrT="[Text]"/>
      <dgm:spPr/>
      <dgm:t>
        <a:bodyPr/>
        <a:lstStyle/>
        <a:p>
          <a:r>
            <a:rPr lang="en-US" dirty="0"/>
            <a:t>email</a:t>
          </a:r>
        </a:p>
      </dgm:t>
    </dgm:pt>
    <dgm:pt modelId="{DC8A3564-A81D-48E1-B4DC-6D6A0427D629}" type="parTrans" cxnId="{61F4F40F-17F1-4F3B-ADF0-871D6B73A20E}">
      <dgm:prSet/>
      <dgm:spPr/>
      <dgm:t>
        <a:bodyPr/>
        <a:lstStyle/>
        <a:p>
          <a:endParaRPr lang="en-US"/>
        </a:p>
      </dgm:t>
    </dgm:pt>
    <dgm:pt modelId="{E81C043A-B2EA-43F1-B8A6-8FFF968907EA}" type="sibTrans" cxnId="{61F4F40F-17F1-4F3B-ADF0-871D6B73A20E}">
      <dgm:prSet/>
      <dgm:spPr/>
      <dgm:t>
        <a:bodyPr/>
        <a:lstStyle/>
        <a:p>
          <a:endParaRPr lang="en-US"/>
        </a:p>
      </dgm:t>
    </dgm:pt>
    <dgm:pt modelId="{F10E4537-9CE4-41AD-BDED-2B4CD7AC5776}">
      <dgm:prSet phldrT="[Text]"/>
      <dgm:spPr/>
      <dgm:t>
        <a:bodyPr/>
        <a:lstStyle/>
        <a:p>
          <a:r>
            <a:rPr lang="en-US" dirty="0"/>
            <a:t>Speaking</a:t>
          </a:r>
        </a:p>
      </dgm:t>
    </dgm:pt>
    <dgm:pt modelId="{B065C4DB-1F28-48E3-A501-A49625F39CFB}" type="parTrans" cxnId="{2424C964-8040-4221-9679-231C3604DCCE}">
      <dgm:prSet/>
      <dgm:spPr/>
      <dgm:t>
        <a:bodyPr/>
        <a:lstStyle/>
        <a:p>
          <a:endParaRPr lang="en-US"/>
        </a:p>
      </dgm:t>
    </dgm:pt>
    <dgm:pt modelId="{FC130F46-C25A-4986-BFAE-8AC4DB74755C}" type="sibTrans" cxnId="{2424C964-8040-4221-9679-231C3604DCCE}">
      <dgm:prSet/>
      <dgm:spPr/>
      <dgm:t>
        <a:bodyPr/>
        <a:lstStyle/>
        <a:p>
          <a:endParaRPr lang="en-US"/>
        </a:p>
      </dgm:t>
    </dgm:pt>
    <dgm:pt modelId="{451741FD-FC66-4AD5-B84B-01A7F21BF8A8}">
      <dgm:prSet phldrT="[Text]"/>
      <dgm:spPr/>
      <dgm:t>
        <a:bodyPr/>
        <a:lstStyle/>
        <a:p>
          <a:r>
            <a:rPr lang="en-US" dirty="0"/>
            <a:t>speech to text</a:t>
          </a:r>
        </a:p>
      </dgm:t>
    </dgm:pt>
    <dgm:pt modelId="{6894E5E9-6BE3-4AE2-B2DE-FF2DB50A00E0}" type="parTrans" cxnId="{F1B1C25D-6F03-4B94-B56B-A780537EF7B0}">
      <dgm:prSet/>
      <dgm:spPr/>
      <dgm:t>
        <a:bodyPr/>
        <a:lstStyle/>
        <a:p>
          <a:endParaRPr lang="en-US"/>
        </a:p>
      </dgm:t>
    </dgm:pt>
    <dgm:pt modelId="{E37EE006-27E5-4F61-B8DF-30AF4F663F20}" type="sibTrans" cxnId="{F1B1C25D-6F03-4B94-B56B-A780537EF7B0}">
      <dgm:prSet/>
      <dgm:spPr/>
      <dgm:t>
        <a:bodyPr/>
        <a:lstStyle/>
        <a:p>
          <a:endParaRPr lang="en-US"/>
        </a:p>
      </dgm:t>
    </dgm:pt>
    <dgm:pt modelId="{B89F1D3A-5E3C-4CF9-8FC2-47FB03B0A9C0}">
      <dgm:prSet phldrT="[Text]"/>
      <dgm:spPr/>
      <dgm:t>
        <a:bodyPr/>
        <a:lstStyle/>
        <a:p>
          <a:r>
            <a:rPr lang="en-US" dirty="0"/>
            <a:t>maps</a:t>
          </a:r>
        </a:p>
      </dgm:t>
    </dgm:pt>
    <dgm:pt modelId="{C374F4B7-FB90-4A7D-A6C3-A7BAEADA369E}" type="parTrans" cxnId="{2B2BB4ED-C442-40D0-A1E1-4B80CE7237D7}">
      <dgm:prSet/>
      <dgm:spPr/>
      <dgm:t>
        <a:bodyPr/>
        <a:lstStyle/>
        <a:p>
          <a:endParaRPr lang="en-US"/>
        </a:p>
      </dgm:t>
    </dgm:pt>
    <dgm:pt modelId="{52191308-1352-4D8A-B8BD-E8D7007B81BB}" type="sibTrans" cxnId="{2B2BB4ED-C442-40D0-A1E1-4B80CE7237D7}">
      <dgm:prSet/>
      <dgm:spPr/>
      <dgm:t>
        <a:bodyPr/>
        <a:lstStyle/>
        <a:p>
          <a:endParaRPr lang="en-US"/>
        </a:p>
      </dgm:t>
    </dgm:pt>
    <dgm:pt modelId="{38660C0F-FD5B-4E5E-AC02-418674F1207F}">
      <dgm:prSet phldrT="[Text]"/>
      <dgm:spPr/>
      <dgm:t>
        <a:bodyPr/>
        <a:lstStyle/>
        <a:p>
          <a:r>
            <a:rPr lang="en-US" dirty="0"/>
            <a:t>email</a:t>
          </a:r>
        </a:p>
      </dgm:t>
    </dgm:pt>
    <dgm:pt modelId="{DE73FB9C-C27B-49B9-8A47-4952188C1BC7}" type="parTrans" cxnId="{85458D3D-2C6C-447B-8C60-3BC66DC95EE1}">
      <dgm:prSet/>
      <dgm:spPr/>
      <dgm:t>
        <a:bodyPr/>
        <a:lstStyle/>
        <a:p>
          <a:endParaRPr lang="en-US"/>
        </a:p>
      </dgm:t>
    </dgm:pt>
    <dgm:pt modelId="{63B128DB-D6EA-4457-B7DD-14D216ED5C84}" type="sibTrans" cxnId="{85458D3D-2C6C-447B-8C60-3BC66DC95EE1}">
      <dgm:prSet/>
      <dgm:spPr/>
      <dgm:t>
        <a:bodyPr/>
        <a:lstStyle/>
        <a:p>
          <a:endParaRPr lang="en-US"/>
        </a:p>
      </dgm:t>
    </dgm:pt>
    <dgm:pt modelId="{F18C1F52-B2FA-421F-AE33-17C1AAFDCAD7}">
      <dgm:prSet phldrT="[Text]"/>
      <dgm:spPr/>
      <dgm:t>
        <a:bodyPr/>
        <a:lstStyle/>
        <a:p>
          <a:r>
            <a:rPr lang="en-US" dirty="0"/>
            <a:t>maps</a:t>
          </a:r>
        </a:p>
      </dgm:t>
    </dgm:pt>
    <dgm:pt modelId="{ED5E3109-809F-4D0C-A602-9F7E69EEDA6B}" type="parTrans" cxnId="{8C506389-4AAB-4C93-91FE-5DCAB493A3EC}">
      <dgm:prSet/>
      <dgm:spPr/>
      <dgm:t>
        <a:bodyPr/>
        <a:lstStyle/>
        <a:p>
          <a:endParaRPr lang="en-US"/>
        </a:p>
      </dgm:t>
    </dgm:pt>
    <dgm:pt modelId="{CA18C0A8-ECC5-4B3B-B8E5-6BDBF9A40706}" type="sibTrans" cxnId="{8C506389-4AAB-4C93-91FE-5DCAB493A3EC}">
      <dgm:prSet/>
      <dgm:spPr/>
      <dgm:t>
        <a:bodyPr/>
        <a:lstStyle/>
        <a:p>
          <a:endParaRPr lang="en-US"/>
        </a:p>
      </dgm:t>
    </dgm:pt>
    <dgm:pt modelId="{DAFDCEE0-2074-4367-91D6-8515FC92F53F}">
      <dgm:prSet phldrT="[Text]"/>
      <dgm:spPr/>
      <dgm:t>
        <a:bodyPr/>
        <a:lstStyle/>
        <a:p>
          <a:r>
            <a:rPr lang="en-US" dirty="0"/>
            <a:t>apps</a:t>
          </a:r>
        </a:p>
      </dgm:t>
    </dgm:pt>
    <dgm:pt modelId="{AC6E716E-549E-4FC2-ABAF-059054165D5C}" type="parTrans" cxnId="{EE21E9E0-2F97-4EBC-AFC3-85F7347FABFD}">
      <dgm:prSet/>
      <dgm:spPr/>
      <dgm:t>
        <a:bodyPr/>
        <a:lstStyle/>
        <a:p>
          <a:endParaRPr lang="en-US"/>
        </a:p>
      </dgm:t>
    </dgm:pt>
    <dgm:pt modelId="{1B851A79-CCF7-400D-8395-19A7B5A0296B}" type="sibTrans" cxnId="{EE21E9E0-2F97-4EBC-AFC3-85F7347FABFD}">
      <dgm:prSet/>
      <dgm:spPr/>
      <dgm:t>
        <a:bodyPr/>
        <a:lstStyle/>
        <a:p>
          <a:endParaRPr lang="en-US"/>
        </a:p>
      </dgm:t>
    </dgm:pt>
    <dgm:pt modelId="{79D0F129-7456-4D76-8676-AB8912DEBDDB}">
      <dgm:prSet phldrT="[Text]"/>
      <dgm:spPr/>
      <dgm:t>
        <a:bodyPr/>
        <a:lstStyle/>
        <a:p>
          <a:r>
            <a:rPr lang="en-US" dirty="0"/>
            <a:t>texting </a:t>
          </a:r>
        </a:p>
      </dgm:t>
    </dgm:pt>
    <dgm:pt modelId="{FFCE2DC6-F8BC-4DC5-9225-FFDB4FD79F14}" type="parTrans" cxnId="{2C8473CD-A749-421B-8A39-79DE7AD510C9}">
      <dgm:prSet/>
      <dgm:spPr/>
      <dgm:t>
        <a:bodyPr/>
        <a:lstStyle/>
        <a:p>
          <a:endParaRPr lang="en-US"/>
        </a:p>
      </dgm:t>
    </dgm:pt>
    <dgm:pt modelId="{8BEE95C4-EFD1-41EC-A4C7-E2BC29599C52}" type="sibTrans" cxnId="{2C8473CD-A749-421B-8A39-79DE7AD510C9}">
      <dgm:prSet/>
      <dgm:spPr/>
      <dgm:t>
        <a:bodyPr/>
        <a:lstStyle/>
        <a:p>
          <a:endParaRPr lang="en-US"/>
        </a:p>
      </dgm:t>
    </dgm:pt>
    <dgm:pt modelId="{ADEE1153-FEE7-4E4C-B8CC-E9B56DBF6253}">
      <dgm:prSet phldrT="[Text]"/>
      <dgm:spPr/>
      <dgm:t>
        <a:bodyPr/>
        <a:lstStyle/>
        <a:p>
          <a:r>
            <a:rPr lang="en-US" dirty="0"/>
            <a:t>voicemail</a:t>
          </a:r>
        </a:p>
      </dgm:t>
    </dgm:pt>
    <dgm:pt modelId="{36F7DDEB-5450-4174-83FC-CEC4B9DA18F7}" type="parTrans" cxnId="{3341FA08-1DA4-443A-B894-320EF1A05B03}">
      <dgm:prSet/>
      <dgm:spPr/>
      <dgm:t>
        <a:bodyPr/>
        <a:lstStyle/>
        <a:p>
          <a:endParaRPr lang="en-US"/>
        </a:p>
      </dgm:t>
    </dgm:pt>
    <dgm:pt modelId="{251938B7-7CB0-4633-8E24-5A6267AA54BC}" type="sibTrans" cxnId="{3341FA08-1DA4-443A-B894-320EF1A05B03}">
      <dgm:prSet/>
      <dgm:spPr/>
      <dgm:t>
        <a:bodyPr/>
        <a:lstStyle/>
        <a:p>
          <a:endParaRPr lang="en-US"/>
        </a:p>
      </dgm:t>
    </dgm:pt>
    <dgm:pt modelId="{58055D26-D64E-4940-9BFC-CCF0C11A60AF}">
      <dgm:prSet phldrT="[Text]"/>
      <dgm:spPr/>
      <dgm:t>
        <a:bodyPr/>
        <a:lstStyle/>
        <a:p>
          <a:r>
            <a:rPr lang="en-US" dirty="0"/>
            <a:t>Listening</a:t>
          </a:r>
        </a:p>
      </dgm:t>
    </dgm:pt>
    <dgm:pt modelId="{A4E675BB-23B4-4219-9F15-DD462125364C}" type="sibTrans" cxnId="{C4F04912-AC20-45CB-BB41-F75113A7C46F}">
      <dgm:prSet/>
      <dgm:spPr/>
      <dgm:t>
        <a:bodyPr/>
        <a:lstStyle/>
        <a:p>
          <a:endParaRPr lang="en-US"/>
        </a:p>
      </dgm:t>
    </dgm:pt>
    <dgm:pt modelId="{52B17019-ADE3-4000-AA9E-EE19BB67F629}" type="parTrans" cxnId="{C4F04912-AC20-45CB-BB41-F75113A7C46F}">
      <dgm:prSet/>
      <dgm:spPr/>
      <dgm:t>
        <a:bodyPr/>
        <a:lstStyle/>
        <a:p>
          <a:endParaRPr lang="en-US"/>
        </a:p>
      </dgm:t>
    </dgm:pt>
    <dgm:pt modelId="{2D9BAADC-F701-4E4C-87D2-3F9F2CEB3EF3}">
      <dgm:prSet phldrT="[Text]"/>
      <dgm:spPr/>
      <dgm:t>
        <a:bodyPr/>
        <a:lstStyle/>
        <a:p>
          <a:r>
            <a:rPr lang="en-US" dirty="0"/>
            <a:t>phone calls</a:t>
          </a:r>
        </a:p>
      </dgm:t>
    </dgm:pt>
    <dgm:pt modelId="{95B98ABC-DCD5-4DCA-AE36-B525B9A188B1}" type="parTrans" cxnId="{78E0B7CF-3704-4589-A9C4-9452B65657AB}">
      <dgm:prSet/>
      <dgm:spPr/>
      <dgm:t>
        <a:bodyPr/>
        <a:lstStyle/>
        <a:p>
          <a:endParaRPr lang="en-US"/>
        </a:p>
      </dgm:t>
    </dgm:pt>
    <dgm:pt modelId="{4B2D873A-1B85-4E43-8E96-1477B8268597}" type="sibTrans" cxnId="{78E0B7CF-3704-4589-A9C4-9452B65657AB}">
      <dgm:prSet/>
      <dgm:spPr/>
      <dgm:t>
        <a:bodyPr/>
        <a:lstStyle/>
        <a:p>
          <a:endParaRPr lang="en-US"/>
        </a:p>
      </dgm:t>
    </dgm:pt>
    <dgm:pt modelId="{00E3A659-F925-4496-9E33-E1ADB5A9EF7A}" type="pres">
      <dgm:prSet presAssocID="{426EB2D9-90C3-4113-8C30-5B426DB27FD2}" presName="cycleMatrixDiagram" presStyleCnt="0">
        <dgm:presLayoutVars>
          <dgm:chMax val="1"/>
          <dgm:dir/>
          <dgm:animLvl val="lvl"/>
          <dgm:resizeHandles val="exact"/>
        </dgm:presLayoutVars>
      </dgm:prSet>
      <dgm:spPr/>
    </dgm:pt>
    <dgm:pt modelId="{2F1C1D07-41B4-4D8E-A982-04151DA9C81C}" type="pres">
      <dgm:prSet presAssocID="{426EB2D9-90C3-4113-8C30-5B426DB27FD2}" presName="children" presStyleCnt="0"/>
      <dgm:spPr/>
    </dgm:pt>
    <dgm:pt modelId="{ACAE4D93-F1BB-43C2-99AD-5858B1EB007B}" type="pres">
      <dgm:prSet presAssocID="{426EB2D9-90C3-4113-8C30-5B426DB27FD2}" presName="child1group" presStyleCnt="0"/>
      <dgm:spPr/>
    </dgm:pt>
    <dgm:pt modelId="{3DD302C5-2B58-49BB-B987-9F3D9151A4EB}" type="pres">
      <dgm:prSet presAssocID="{426EB2D9-90C3-4113-8C30-5B426DB27FD2}" presName="child1" presStyleLbl="bgAcc1" presStyleIdx="0" presStyleCnt="4"/>
      <dgm:spPr/>
    </dgm:pt>
    <dgm:pt modelId="{7AB5C2FB-044D-4006-BF20-502D8571B392}" type="pres">
      <dgm:prSet presAssocID="{426EB2D9-90C3-4113-8C30-5B426DB27FD2}" presName="child1Text" presStyleLbl="bgAcc1" presStyleIdx="0" presStyleCnt="4">
        <dgm:presLayoutVars>
          <dgm:bulletEnabled val="1"/>
        </dgm:presLayoutVars>
      </dgm:prSet>
      <dgm:spPr/>
    </dgm:pt>
    <dgm:pt modelId="{6D82D5FD-B79C-4520-A32B-E13E8E2C3888}" type="pres">
      <dgm:prSet presAssocID="{426EB2D9-90C3-4113-8C30-5B426DB27FD2}" presName="child2group" presStyleCnt="0"/>
      <dgm:spPr/>
    </dgm:pt>
    <dgm:pt modelId="{EDEBB83E-8E7C-4749-951A-B3463E6802B3}" type="pres">
      <dgm:prSet presAssocID="{426EB2D9-90C3-4113-8C30-5B426DB27FD2}" presName="child2" presStyleLbl="bgAcc1" presStyleIdx="1" presStyleCnt="4"/>
      <dgm:spPr/>
    </dgm:pt>
    <dgm:pt modelId="{5623063F-92C1-48F2-AED6-615E7020B098}" type="pres">
      <dgm:prSet presAssocID="{426EB2D9-90C3-4113-8C30-5B426DB27FD2}" presName="child2Text" presStyleLbl="bgAcc1" presStyleIdx="1" presStyleCnt="4">
        <dgm:presLayoutVars>
          <dgm:bulletEnabled val="1"/>
        </dgm:presLayoutVars>
      </dgm:prSet>
      <dgm:spPr/>
    </dgm:pt>
    <dgm:pt modelId="{9A265B14-16AB-4CC6-88BE-1289D3C236A0}" type="pres">
      <dgm:prSet presAssocID="{426EB2D9-90C3-4113-8C30-5B426DB27FD2}" presName="child3group" presStyleCnt="0"/>
      <dgm:spPr/>
    </dgm:pt>
    <dgm:pt modelId="{8A248317-7C16-41F7-AD75-33B00E1C0B25}" type="pres">
      <dgm:prSet presAssocID="{426EB2D9-90C3-4113-8C30-5B426DB27FD2}" presName="child3" presStyleLbl="bgAcc1" presStyleIdx="2" presStyleCnt="4"/>
      <dgm:spPr/>
    </dgm:pt>
    <dgm:pt modelId="{1E691CEE-7E7A-461A-AA3E-307DC0E1EF82}" type="pres">
      <dgm:prSet presAssocID="{426EB2D9-90C3-4113-8C30-5B426DB27FD2}" presName="child3Text" presStyleLbl="bgAcc1" presStyleIdx="2" presStyleCnt="4">
        <dgm:presLayoutVars>
          <dgm:bulletEnabled val="1"/>
        </dgm:presLayoutVars>
      </dgm:prSet>
      <dgm:spPr/>
    </dgm:pt>
    <dgm:pt modelId="{74771642-7636-43E0-95AD-F86369D5353F}" type="pres">
      <dgm:prSet presAssocID="{426EB2D9-90C3-4113-8C30-5B426DB27FD2}" presName="child4group" presStyleCnt="0"/>
      <dgm:spPr/>
    </dgm:pt>
    <dgm:pt modelId="{9F416CF7-2357-4E1E-899C-3E8712E7D2C0}" type="pres">
      <dgm:prSet presAssocID="{426EB2D9-90C3-4113-8C30-5B426DB27FD2}" presName="child4" presStyleLbl="bgAcc1" presStyleIdx="3" presStyleCnt="4"/>
      <dgm:spPr/>
    </dgm:pt>
    <dgm:pt modelId="{28431472-5921-4B5A-A3E5-37D541948D76}" type="pres">
      <dgm:prSet presAssocID="{426EB2D9-90C3-4113-8C30-5B426DB27FD2}" presName="child4Text" presStyleLbl="bgAcc1" presStyleIdx="3" presStyleCnt="4">
        <dgm:presLayoutVars>
          <dgm:bulletEnabled val="1"/>
        </dgm:presLayoutVars>
      </dgm:prSet>
      <dgm:spPr/>
    </dgm:pt>
    <dgm:pt modelId="{48D426D5-BBC3-46E6-9EEC-3F06D62DE84A}" type="pres">
      <dgm:prSet presAssocID="{426EB2D9-90C3-4113-8C30-5B426DB27FD2}" presName="childPlaceholder" presStyleCnt="0"/>
      <dgm:spPr/>
    </dgm:pt>
    <dgm:pt modelId="{3C218CC1-3DD4-4055-9EB7-F72FF2FD7C46}" type="pres">
      <dgm:prSet presAssocID="{426EB2D9-90C3-4113-8C30-5B426DB27FD2}" presName="circle" presStyleCnt="0"/>
      <dgm:spPr/>
    </dgm:pt>
    <dgm:pt modelId="{A7CDD846-BF74-48DD-99EF-64469649D0C6}" type="pres">
      <dgm:prSet presAssocID="{426EB2D9-90C3-4113-8C30-5B426DB27FD2}" presName="quadrant1" presStyleLbl="node1" presStyleIdx="0" presStyleCnt="4">
        <dgm:presLayoutVars>
          <dgm:chMax val="1"/>
          <dgm:bulletEnabled val="1"/>
        </dgm:presLayoutVars>
      </dgm:prSet>
      <dgm:spPr/>
    </dgm:pt>
    <dgm:pt modelId="{A83F0B23-BB25-4882-B99E-59154A1A9654}" type="pres">
      <dgm:prSet presAssocID="{426EB2D9-90C3-4113-8C30-5B426DB27FD2}" presName="quadrant2" presStyleLbl="node1" presStyleIdx="1" presStyleCnt="4">
        <dgm:presLayoutVars>
          <dgm:chMax val="1"/>
          <dgm:bulletEnabled val="1"/>
        </dgm:presLayoutVars>
      </dgm:prSet>
      <dgm:spPr/>
    </dgm:pt>
    <dgm:pt modelId="{EA103DAA-343A-4C92-ACAC-37791FD3AC86}" type="pres">
      <dgm:prSet presAssocID="{426EB2D9-90C3-4113-8C30-5B426DB27FD2}" presName="quadrant3" presStyleLbl="node1" presStyleIdx="2" presStyleCnt="4">
        <dgm:presLayoutVars>
          <dgm:chMax val="1"/>
          <dgm:bulletEnabled val="1"/>
        </dgm:presLayoutVars>
      </dgm:prSet>
      <dgm:spPr/>
    </dgm:pt>
    <dgm:pt modelId="{CD2B7E9B-0C48-4A46-AF28-EB7251D02EC6}" type="pres">
      <dgm:prSet presAssocID="{426EB2D9-90C3-4113-8C30-5B426DB27FD2}" presName="quadrant4" presStyleLbl="node1" presStyleIdx="3" presStyleCnt="4">
        <dgm:presLayoutVars>
          <dgm:chMax val="1"/>
          <dgm:bulletEnabled val="1"/>
        </dgm:presLayoutVars>
      </dgm:prSet>
      <dgm:spPr/>
    </dgm:pt>
    <dgm:pt modelId="{07ADD386-94C4-4982-A838-93543AD95888}" type="pres">
      <dgm:prSet presAssocID="{426EB2D9-90C3-4113-8C30-5B426DB27FD2}" presName="quadrantPlaceholder" presStyleCnt="0"/>
      <dgm:spPr/>
    </dgm:pt>
    <dgm:pt modelId="{3946BC9D-D65A-4F9A-916B-B9C4946C57B7}" type="pres">
      <dgm:prSet presAssocID="{426EB2D9-90C3-4113-8C30-5B426DB27FD2}" presName="center1" presStyleLbl="fgShp" presStyleIdx="0" presStyleCnt="2"/>
      <dgm:spPr/>
    </dgm:pt>
    <dgm:pt modelId="{6DF19AA7-353E-46E1-A4AD-0791314F7BD9}" type="pres">
      <dgm:prSet presAssocID="{426EB2D9-90C3-4113-8C30-5B426DB27FD2}" presName="center2" presStyleLbl="fgShp" presStyleIdx="1" presStyleCnt="2"/>
      <dgm:spPr/>
    </dgm:pt>
  </dgm:ptLst>
  <dgm:cxnLst>
    <dgm:cxn modelId="{B937E304-1576-47A0-A72C-18C4B5591DAC}" type="presOf" srcId="{79D0F129-7456-4D76-8676-AB8912DEBDDB}" destId="{EDEBB83E-8E7C-4749-951A-B3463E6802B3}" srcOrd="0" destOrd="1" presId="urn:microsoft.com/office/officeart/2005/8/layout/cycle4"/>
    <dgm:cxn modelId="{3341FA08-1DA4-443A-B894-320EF1A05B03}" srcId="{58055D26-D64E-4940-9BFC-CCF0C11A60AF}" destId="{ADEE1153-FEE7-4E4C-B8CC-E9B56DBF6253}" srcOrd="1" destOrd="0" parTransId="{36F7DDEB-5450-4174-83FC-CEC4B9DA18F7}" sibTransId="{251938B7-7CB0-4633-8E24-5A6267AA54BC}"/>
    <dgm:cxn modelId="{61F4F40F-17F1-4F3B-ADF0-871D6B73A20E}" srcId="{6D8DEA45-2CFD-49FE-AF9C-C38734351962}" destId="{9DB0B240-8909-472E-B705-A719043BE84F}" srcOrd="0" destOrd="0" parTransId="{DC8A3564-A81D-48E1-B4DC-6D6A0427D629}" sibTransId="{E81C043A-B2EA-43F1-B8A6-8FFF968907EA}"/>
    <dgm:cxn modelId="{C4F04912-AC20-45CB-BB41-F75113A7C46F}" srcId="{426EB2D9-90C3-4113-8C30-5B426DB27FD2}" destId="{58055D26-D64E-4940-9BFC-CCF0C11A60AF}" srcOrd="3" destOrd="0" parTransId="{52B17019-ADE3-4000-AA9E-EE19BB67F629}" sibTransId="{A4E675BB-23B4-4219-9F15-DD462125364C}"/>
    <dgm:cxn modelId="{D39A4417-6640-4E87-9ECD-3F42D2E46639}" type="presOf" srcId="{B89F1D3A-5E3C-4CF9-8FC2-47FB03B0A9C0}" destId="{28431472-5921-4B5A-A3E5-37D541948D76}" srcOrd="1" destOrd="0" presId="urn:microsoft.com/office/officeart/2005/8/layout/cycle4"/>
    <dgm:cxn modelId="{EA430A1A-77CD-4A83-8EF2-40AE31AC2515}" srcId="{E5957312-BD11-4AFD-BA49-6FAFF9F31D45}" destId="{F607CD2C-58D4-4F29-81FF-7B3BE2AB658B}" srcOrd="0" destOrd="0" parTransId="{9ACFD96A-4967-4331-B099-C3F8839368F8}" sibTransId="{37A054C0-4201-49C1-8EA8-D7B3D0AE571F}"/>
    <dgm:cxn modelId="{40438624-65F2-4D3E-99F0-585A9F05ADED}" type="presOf" srcId="{79D0F129-7456-4D76-8676-AB8912DEBDDB}" destId="{5623063F-92C1-48F2-AED6-615E7020B098}" srcOrd="1" destOrd="1" presId="urn:microsoft.com/office/officeart/2005/8/layout/cycle4"/>
    <dgm:cxn modelId="{8BF9FA26-0586-4CE6-89C5-757175A5D155}" type="presOf" srcId="{F18C1F52-B2FA-421F-AE33-17C1AAFDCAD7}" destId="{3DD302C5-2B58-49BB-B987-9F3D9151A4EB}" srcOrd="0" destOrd="2" presId="urn:microsoft.com/office/officeart/2005/8/layout/cycle4"/>
    <dgm:cxn modelId="{FDEAE32A-D4DB-4CE4-996F-FF76732E8A03}" srcId="{426EB2D9-90C3-4113-8C30-5B426DB27FD2}" destId="{6D8DEA45-2CFD-49FE-AF9C-C38734351962}" srcOrd="1" destOrd="0" parTransId="{406ADD81-E27F-45E7-AF88-02541B53CFC6}" sibTransId="{F6C27117-8633-47B6-869F-D942BCABCB61}"/>
    <dgm:cxn modelId="{D1F30033-6300-408B-A48C-5E44431222CB}" type="presOf" srcId="{E5957312-BD11-4AFD-BA49-6FAFF9F31D45}" destId="{A7CDD846-BF74-48DD-99EF-64469649D0C6}" srcOrd="0" destOrd="0" presId="urn:microsoft.com/office/officeart/2005/8/layout/cycle4"/>
    <dgm:cxn modelId="{85458D3D-2C6C-447B-8C60-3BC66DC95EE1}" srcId="{E5957312-BD11-4AFD-BA49-6FAFF9F31D45}" destId="{38660C0F-FD5B-4E5E-AC02-418674F1207F}" srcOrd="1" destOrd="0" parTransId="{DE73FB9C-C27B-49B9-8A47-4952188C1BC7}" sibTransId="{63B128DB-D6EA-4457-B7DD-14D216ED5C84}"/>
    <dgm:cxn modelId="{F1B1C25D-6F03-4B94-B56B-A780537EF7B0}" srcId="{F10E4537-9CE4-41AD-BDED-2B4CD7AC5776}" destId="{451741FD-FC66-4AD5-B84B-01A7F21BF8A8}" srcOrd="0" destOrd="0" parTransId="{6894E5E9-6BE3-4AE2-B2DE-FF2DB50A00E0}" sibTransId="{E37EE006-27E5-4F61-B8DF-30AF4F663F20}"/>
    <dgm:cxn modelId="{7894C541-BCA4-4137-A34E-82931E9D64AB}" type="presOf" srcId="{ADEE1153-FEE7-4E4C-B8CC-E9B56DBF6253}" destId="{9F416CF7-2357-4E1E-899C-3E8712E7D2C0}" srcOrd="0" destOrd="1" presId="urn:microsoft.com/office/officeart/2005/8/layout/cycle4"/>
    <dgm:cxn modelId="{2424C964-8040-4221-9679-231C3604DCCE}" srcId="{426EB2D9-90C3-4113-8C30-5B426DB27FD2}" destId="{F10E4537-9CE4-41AD-BDED-2B4CD7AC5776}" srcOrd="2" destOrd="0" parTransId="{B065C4DB-1F28-48E3-A501-A49625F39CFB}" sibTransId="{FC130F46-C25A-4986-BFAE-8AC4DB74755C}"/>
    <dgm:cxn modelId="{D0E6574A-20CD-4410-AF34-A6A2F072599B}" type="presOf" srcId="{451741FD-FC66-4AD5-B84B-01A7F21BF8A8}" destId="{8A248317-7C16-41F7-AD75-33B00E1C0B25}" srcOrd="0" destOrd="0" presId="urn:microsoft.com/office/officeart/2005/8/layout/cycle4"/>
    <dgm:cxn modelId="{A3E5F26A-3A6D-4FA1-8B62-297AB43D5680}" srcId="{426EB2D9-90C3-4113-8C30-5B426DB27FD2}" destId="{E5957312-BD11-4AFD-BA49-6FAFF9F31D45}" srcOrd="0" destOrd="0" parTransId="{6ECE9CCF-2D7C-47F1-86DD-6F061CAB568C}" sibTransId="{5FC581EC-990C-470B-9CC8-9B0B02AF5782}"/>
    <dgm:cxn modelId="{22012270-ED70-44C9-AAA8-395401B00683}" type="presOf" srcId="{38660C0F-FD5B-4E5E-AC02-418674F1207F}" destId="{7AB5C2FB-044D-4006-BF20-502D8571B392}" srcOrd="1" destOrd="1" presId="urn:microsoft.com/office/officeart/2005/8/layout/cycle4"/>
    <dgm:cxn modelId="{B2CDB350-D2EC-44BE-8BDD-20B6EA15B1AB}" type="presOf" srcId="{DAFDCEE0-2074-4367-91D6-8515FC92F53F}" destId="{7AB5C2FB-044D-4006-BF20-502D8571B392}" srcOrd="1" destOrd="3" presId="urn:microsoft.com/office/officeart/2005/8/layout/cycle4"/>
    <dgm:cxn modelId="{683E1776-B922-4CE0-B42D-68E570A7FCC2}" type="presOf" srcId="{426EB2D9-90C3-4113-8C30-5B426DB27FD2}" destId="{00E3A659-F925-4496-9E33-E1ADB5A9EF7A}" srcOrd="0" destOrd="0" presId="urn:microsoft.com/office/officeart/2005/8/layout/cycle4"/>
    <dgm:cxn modelId="{1ED04185-ECED-4F7C-BAF2-1528019E3AB7}" type="presOf" srcId="{6D8DEA45-2CFD-49FE-AF9C-C38734351962}" destId="{A83F0B23-BB25-4882-B99E-59154A1A9654}" srcOrd="0" destOrd="0" presId="urn:microsoft.com/office/officeart/2005/8/layout/cycle4"/>
    <dgm:cxn modelId="{D7727886-1F18-4FC6-A52C-C39308803D34}" type="presOf" srcId="{38660C0F-FD5B-4E5E-AC02-418674F1207F}" destId="{3DD302C5-2B58-49BB-B987-9F3D9151A4EB}" srcOrd="0" destOrd="1" presId="urn:microsoft.com/office/officeart/2005/8/layout/cycle4"/>
    <dgm:cxn modelId="{8C506389-4AAB-4C93-91FE-5DCAB493A3EC}" srcId="{E5957312-BD11-4AFD-BA49-6FAFF9F31D45}" destId="{F18C1F52-B2FA-421F-AE33-17C1AAFDCAD7}" srcOrd="2" destOrd="0" parTransId="{ED5E3109-809F-4D0C-A602-9F7E69EEDA6B}" sibTransId="{CA18C0A8-ECC5-4B3B-B8E5-6BDBF9A40706}"/>
    <dgm:cxn modelId="{E8708B8F-2ACD-4275-95F6-EF5150B660C5}" type="presOf" srcId="{F607CD2C-58D4-4F29-81FF-7B3BE2AB658B}" destId="{7AB5C2FB-044D-4006-BF20-502D8571B392}" srcOrd="1" destOrd="0" presId="urn:microsoft.com/office/officeart/2005/8/layout/cycle4"/>
    <dgm:cxn modelId="{B727EB90-0FE3-4ABC-BEDD-FF2A1A67B736}" type="presOf" srcId="{451741FD-FC66-4AD5-B84B-01A7F21BF8A8}" destId="{1E691CEE-7E7A-461A-AA3E-307DC0E1EF82}" srcOrd="1" destOrd="0" presId="urn:microsoft.com/office/officeart/2005/8/layout/cycle4"/>
    <dgm:cxn modelId="{D35BFC9F-CE06-48E7-A02C-7EDD56435388}" type="presOf" srcId="{9DB0B240-8909-472E-B705-A719043BE84F}" destId="{EDEBB83E-8E7C-4749-951A-B3463E6802B3}" srcOrd="0" destOrd="0" presId="urn:microsoft.com/office/officeart/2005/8/layout/cycle4"/>
    <dgm:cxn modelId="{ED5183A1-4F70-429F-96C6-01F0AA70BF52}" type="presOf" srcId="{B89F1D3A-5E3C-4CF9-8FC2-47FB03B0A9C0}" destId="{9F416CF7-2357-4E1E-899C-3E8712E7D2C0}" srcOrd="0" destOrd="0" presId="urn:microsoft.com/office/officeart/2005/8/layout/cycle4"/>
    <dgm:cxn modelId="{4FE125A5-6C41-441F-9AF5-988443011C68}" type="presOf" srcId="{ADEE1153-FEE7-4E4C-B8CC-E9B56DBF6253}" destId="{28431472-5921-4B5A-A3E5-37D541948D76}" srcOrd="1" destOrd="1" presId="urn:microsoft.com/office/officeart/2005/8/layout/cycle4"/>
    <dgm:cxn modelId="{EE4207B1-B6BA-4610-85D6-737FA8857A0F}" type="presOf" srcId="{F607CD2C-58D4-4F29-81FF-7B3BE2AB658B}" destId="{3DD302C5-2B58-49BB-B987-9F3D9151A4EB}" srcOrd="0" destOrd="0" presId="urn:microsoft.com/office/officeart/2005/8/layout/cycle4"/>
    <dgm:cxn modelId="{77E6DDB7-6A5B-4511-B868-7F70C2BE62D2}" type="presOf" srcId="{DAFDCEE0-2074-4367-91D6-8515FC92F53F}" destId="{3DD302C5-2B58-49BB-B987-9F3D9151A4EB}" srcOrd="0" destOrd="3" presId="urn:microsoft.com/office/officeart/2005/8/layout/cycle4"/>
    <dgm:cxn modelId="{2C8473CD-A749-421B-8A39-79DE7AD510C9}" srcId="{6D8DEA45-2CFD-49FE-AF9C-C38734351962}" destId="{79D0F129-7456-4D76-8676-AB8912DEBDDB}" srcOrd="1" destOrd="0" parTransId="{FFCE2DC6-F8BC-4DC5-9225-FFDB4FD79F14}" sibTransId="{8BEE95C4-EFD1-41EC-A4C7-E2BC29599C52}"/>
    <dgm:cxn modelId="{78E0B7CF-3704-4589-A9C4-9452B65657AB}" srcId="{F10E4537-9CE4-41AD-BDED-2B4CD7AC5776}" destId="{2D9BAADC-F701-4E4C-87D2-3F9F2CEB3EF3}" srcOrd="1" destOrd="0" parTransId="{95B98ABC-DCD5-4DCA-AE36-B525B9A188B1}" sibTransId="{4B2D873A-1B85-4E43-8E96-1477B8268597}"/>
    <dgm:cxn modelId="{D0DDD5D9-B986-4E7B-A444-19CC1A25503C}" type="presOf" srcId="{58055D26-D64E-4940-9BFC-CCF0C11A60AF}" destId="{CD2B7E9B-0C48-4A46-AF28-EB7251D02EC6}" srcOrd="0" destOrd="0" presId="urn:microsoft.com/office/officeart/2005/8/layout/cycle4"/>
    <dgm:cxn modelId="{C68D2BDF-2BAE-4DDF-8707-306BF3D4F728}" type="presOf" srcId="{F18C1F52-B2FA-421F-AE33-17C1AAFDCAD7}" destId="{7AB5C2FB-044D-4006-BF20-502D8571B392}" srcOrd="1" destOrd="2" presId="urn:microsoft.com/office/officeart/2005/8/layout/cycle4"/>
    <dgm:cxn modelId="{EE21E9E0-2F97-4EBC-AFC3-85F7347FABFD}" srcId="{E5957312-BD11-4AFD-BA49-6FAFF9F31D45}" destId="{DAFDCEE0-2074-4367-91D6-8515FC92F53F}" srcOrd="3" destOrd="0" parTransId="{AC6E716E-549E-4FC2-ABAF-059054165D5C}" sibTransId="{1B851A79-CCF7-400D-8395-19A7B5A0296B}"/>
    <dgm:cxn modelId="{BE46FFE1-30CE-4E0A-8DCE-B0C797377DC5}" type="presOf" srcId="{F10E4537-9CE4-41AD-BDED-2B4CD7AC5776}" destId="{EA103DAA-343A-4C92-ACAC-37791FD3AC86}" srcOrd="0" destOrd="0" presId="urn:microsoft.com/office/officeart/2005/8/layout/cycle4"/>
    <dgm:cxn modelId="{2B2BB4ED-C442-40D0-A1E1-4B80CE7237D7}" srcId="{58055D26-D64E-4940-9BFC-CCF0C11A60AF}" destId="{B89F1D3A-5E3C-4CF9-8FC2-47FB03B0A9C0}" srcOrd="0" destOrd="0" parTransId="{C374F4B7-FB90-4A7D-A6C3-A7BAEADA369E}" sibTransId="{52191308-1352-4D8A-B8BD-E8D7007B81BB}"/>
    <dgm:cxn modelId="{5B9A29F0-0CE4-4467-B034-DE71F6E80908}" type="presOf" srcId="{2D9BAADC-F701-4E4C-87D2-3F9F2CEB3EF3}" destId="{1E691CEE-7E7A-461A-AA3E-307DC0E1EF82}" srcOrd="1" destOrd="1" presId="urn:microsoft.com/office/officeart/2005/8/layout/cycle4"/>
    <dgm:cxn modelId="{DCCF56FB-3E36-4115-B55B-2623CAA05E17}" type="presOf" srcId="{9DB0B240-8909-472E-B705-A719043BE84F}" destId="{5623063F-92C1-48F2-AED6-615E7020B098}" srcOrd="1" destOrd="0" presId="urn:microsoft.com/office/officeart/2005/8/layout/cycle4"/>
    <dgm:cxn modelId="{C5C89AFF-DEF3-485B-986E-C1347E489EAC}" type="presOf" srcId="{2D9BAADC-F701-4E4C-87D2-3F9F2CEB3EF3}" destId="{8A248317-7C16-41F7-AD75-33B00E1C0B25}" srcOrd="0" destOrd="1" presId="urn:microsoft.com/office/officeart/2005/8/layout/cycle4"/>
    <dgm:cxn modelId="{C425BC16-8D38-4B2E-9D45-3D7F1EE3FB38}" type="presParOf" srcId="{00E3A659-F925-4496-9E33-E1ADB5A9EF7A}" destId="{2F1C1D07-41B4-4D8E-A982-04151DA9C81C}" srcOrd="0" destOrd="0" presId="urn:microsoft.com/office/officeart/2005/8/layout/cycle4"/>
    <dgm:cxn modelId="{B3C7FD56-A7BA-4D7C-BD75-8F6A1D0C6B06}" type="presParOf" srcId="{2F1C1D07-41B4-4D8E-A982-04151DA9C81C}" destId="{ACAE4D93-F1BB-43C2-99AD-5858B1EB007B}" srcOrd="0" destOrd="0" presId="urn:microsoft.com/office/officeart/2005/8/layout/cycle4"/>
    <dgm:cxn modelId="{B6C968EE-5B8D-45BF-AEA9-4B2FEF1B316A}" type="presParOf" srcId="{ACAE4D93-F1BB-43C2-99AD-5858B1EB007B}" destId="{3DD302C5-2B58-49BB-B987-9F3D9151A4EB}" srcOrd="0" destOrd="0" presId="urn:microsoft.com/office/officeart/2005/8/layout/cycle4"/>
    <dgm:cxn modelId="{26DA2153-D56C-48CE-9E0B-AFD466A42B25}" type="presParOf" srcId="{ACAE4D93-F1BB-43C2-99AD-5858B1EB007B}" destId="{7AB5C2FB-044D-4006-BF20-502D8571B392}" srcOrd="1" destOrd="0" presId="urn:microsoft.com/office/officeart/2005/8/layout/cycle4"/>
    <dgm:cxn modelId="{DF0FC041-4A8D-48C9-B70A-572686CF880B}" type="presParOf" srcId="{2F1C1D07-41B4-4D8E-A982-04151DA9C81C}" destId="{6D82D5FD-B79C-4520-A32B-E13E8E2C3888}" srcOrd="1" destOrd="0" presId="urn:microsoft.com/office/officeart/2005/8/layout/cycle4"/>
    <dgm:cxn modelId="{7B9576D0-5498-4D6C-86B0-A9EAE8CC20A7}" type="presParOf" srcId="{6D82D5FD-B79C-4520-A32B-E13E8E2C3888}" destId="{EDEBB83E-8E7C-4749-951A-B3463E6802B3}" srcOrd="0" destOrd="0" presId="urn:microsoft.com/office/officeart/2005/8/layout/cycle4"/>
    <dgm:cxn modelId="{6F5581FB-9CA4-4A1B-BECC-997FE4E11224}" type="presParOf" srcId="{6D82D5FD-B79C-4520-A32B-E13E8E2C3888}" destId="{5623063F-92C1-48F2-AED6-615E7020B098}" srcOrd="1" destOrd="0" presId="urn:microsoft.com/office/officeart/2005/8/layout/cycle4"/>
    <dgm:cxn modelId="{D932BB3F-1D35-4E63-A7DE-75DCE0F46B2B}" type="presParOf" srcId="{2F1C1D07-41B4-4D8E-A982-04151DA9C81C}" destId="{9A265B14-16AB-4CC6-88BE-1289D3C236A0}" srcOrd="2" destOrd="0" presId="urn:microsoft.com/office/officeart/2005/8/layout/cycle4"/>
    <dgm:cxn modelId="{F34543E8-9DCE-4794-AA18-EB3D83EF4A93}" type="presParOf" srcId="{9A265B14-16AB-4CC6-88BE-1289D3C236A0}" destId="{8A248317-7C16-41F7-AD75-33B00E1C0B25}" srcOrd="0" destOrd="0" presId="urn:microsoft.com/office/officeart/2005/8/layout/cycle4"/>
    <dgm:cxn modelId="{D4E9E821-87CB-4714-8904-77A54312C06B}" type="presParOf" srcId="{9A265B14-16AB-4CC6-88BE-1289D3C236A0}" destId="{1E691CEE-7E7A-461A-AA3E-307DC0E1EF82}" srcOrd="1" destOrd="0" presId="urn:microsoft.com/office/officeart/2005/8/layout/cycle4"/>
    <dgm:cxn modelId="{FA6F6177-C632-47F8-974C-214C1F446C4E}" type="presParOf" srcId="{2F1C1D07-41B4-4D8E-A982-04151DA9C81C}" destId="{74771642-7636-43E0-95AD-F86369D5353F}" srcOrd="3" destOrd="0" presId="urn:microsoft.com/office/officeart/2005/8/layout/cycle4"/>
    <dgm:cxn modelId="{F30FC37E-597F-4BF0-84B4-3DDFF36AA2E3}" type="presParOf" srcId="{74771642-7636-43E0-95AD-F86369D5353F}" destId="{9F416CF7-2357-4E1E-899C-3E8712E7D2C0}" srcOrd="0" destOrd="0" presId="urn:microsoft.com/office/officeart/2005/8/layout/cycle4"/>
    <dgm:cxn modelId="{A9D8F70F-925C-4C67-BCDA-79B72C748534}" type="presParOf" srcId="{74771642-7636-43E0-95AD-F86369D5353F}" destId="{28431472-5921-4B5A-A3E5-37D541948D76}" srcOrd="1" destOrd="0" presId="urn:microsoft.com/office/officeart/2005/8/layout/cycle4"/>
    <dgm:cxn modelId="{6D8CA11D-7415-485E-BD71-A518B8CADBEE}" type="presParOf" srcId="{2F1C1D07-41B4-4D8E-A982-04151DA9C81C}" destId="{48D426D5-BBC3-46E6-9EEC-3F06D62DE84A}" srcOrd="4" destOrd="0" presId="urn:microsoft.com/office/officeart/2005/8/layout/cycle4"/>
    <dgm:cxn modelId="{E727D62D-B1D1-434B-AB07-26CF167E765E}" type="presParOf" srcId="{00E3A659-F925-4496-9E33-E1ADB5A9EF7A}" destId="{3C218CC1-3DD4-4055-9EB7-F72FF2FD7C46}" srcOrd="1" destOrd="0" presId="urn:microsoft.com/office/officeart/2005/8/layout/cycle4"/>
    <dgm:cxn modelId="{A31AC1B2-4010-4556-BE4F-1D1B7F3F114B}" type="presParOf" srcId="{3C218CC1-3DD4-4055-9EB7-F72FF2FD7C46}" destId="{A7CDD846-BF74-48DD-99EF-64469649D0C6}" srcOrd="0" destOrd="0" presId="urn:microsoft.com/office/officeart/2005/8/layout/cycle4"/>
    <dgm:cxn modelId="{BD44075C-AA89-45BD-BAA0-6A598CD3C0CC}" type="presParOf" srcId="{3C218CC1-3DD4-4055-9EB7-F72FF2FD7C46}" destId="{A83F0B23-BB25-4882-B99E-59154A1A9654}" srcOrd="1" destOrd="0" presId="urn:microsoft.com/office/officeart/2005/8/layout/cycle4"/>
    <dgm:cxn modelId="{5F646AD7-9DB2-45AF-8C18-85BAD1A87A1D}" type="presParOf" srcId="{3C218CC1-3DD4-4055-9EB7-F72FF2FD7C46}" destId="{EA103DAA-343A-4C92-ACAC-37791FD3AC86}" srcOrd="2" destOrd="0" presId="urn:microsoft.com/office/officeart/2005/8/layout/cycle4"/>
    <dgm:cxn modelId="{22DE86AF-348D-4A3E-9B9B-84834370A3A7}" type="presParOf" srcId="{3C218CC1-3DD4-4055-9EB7-F72FF2FD7C46}" destId="{CD2B7E9B-0C48-4A46-AF28-EB7251D02EC6}" srcOrd="3" destOrd="0" presId="urn:microsoft.com/office/officeart/2005/8/layout/cycle4"/>
    <dgm:cxn modelId="{F267E253-7D8D-49D3-868C-7DF339719CEF}" type="presParOf" srcId="{3C218CC1-3DD4-4055-9EB7-F72FF2FD7C46}" destId="{07ADD386-94C4-4982-A838-93543AD95888}" srcOrd="4" destOrd="0" presId="urn:microsoft.com/office/officeart/2005/8/layout/cycle4"/>
    <dgm:cxn modelId="{23FEDDFB-A5D4-4D2E-BE98-C068701D7C72}" type="presParOf" srcId="{00E3A659-F925-4496-9E33-E1ADB5A9EF7A}" destId="{3946BC9D-D65A-4F9A-916B-B9C4946C57B7}" srcOrd="2" destOrd="0" presId="urn:microsoft.com/office/officeart/2005/8/layout/cycle4"/>
    <dgm:cxn modelId="{955E1B4A-44E9-4AB1-B543-9A35B7FD3E6C}" type="presParOf" srcId="{00E3A659-F925-4496-9E33-E1ADB5A9EF7A}" destId="{6DF19AA7-353E-46E1-A4AD-0791314F7BD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3EDDE9-EC89-4DB3-9EDD-C2B1B87DACE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26EFF35-0D84-4F79-9AB3-18162796DAED}">
      <dgm:prSet phldrT="[Text]"/>
      <dgm:spPr/>
      <dgm:t>
        <a:bodyPr/>
        <a:lstStyle/>
        <a:p>
          <a:r>
            <a:rPr lang="en-US" dirty="0"/>
            <a:t>Student takes VPA</a:t>
          </a:r>
        </a:p>
      </dgm:t>
    </dgm:pt>
    <dgm:pt modelId="{7930950C-19E5-413F-99C3-3E993355F247}" type="parTrans" cxnId="{02C8BBE6-B826-473A-998E-AE804098ECA0}">
      <dgm:prSet/>
      <dgm:spPr/>
      <dgm:t>
        <a:bodyPr/>
        <a:lstStyle/>
        <a:p>
          <a:endParaRPr lang="en-US"/>
        </a:p>
      </dgm:t>
    </dgm:pt>
    <dgm:pt modelId="{DAA8BEB7-0F07-49A3-99D2-E2AF107EE517}" type="sibTrans" cxnId="{02C8BBE6-B826-473A-998E-AE804098ECA0}">
      <dgm:prSet/>
      <dgm:spPr/>
      <dgm:t>
        <a:bodyPr/>
        <a:lstStyle/>
        <a:p>
          <a:endParaRPr lang="en-US"/>
        </a:p>
      </dgm:t>
    </dgm:pt>
    <dgm:pt modelId="{9FB9F53F-F25D-4747-95C5-E2FC15954EB5}">
      <dgm:prSet phldrT="[Text]"/>
      <dgm:spPr/>
      <dgm:t>
        <a:bodyPr/>
        <a:lstStyle/>
        <a:p>
          <a:r>
            <a:rPr lang="en-US" dirty="0"/>
            <a:t>Takes about 30-45 minutes</a:t>
          </a:r>
        </a:p>
      </dgm:t>
    </dgm:pt>
    <dgm:pt modelId="{0E34E59D-DA51-4331-B324-3285B4A6AC50}" type="parTrans" cxnId="{441B039A-A536-4CB4-A6CA-B40E0544CF18}">
      <dgm:prSet/>
      <dgm:spPr/>
      <dgm:t>
        <a:bodyPr/>
        <a:lstStyle/>
        <a:p>
          <a:endParaRPr lang="en-US"/>
        </a:p>
      </dgm:t>
    </dgm:pt>
    <dgm:pt modelId="{93769D92-325A-4B15-940F-B54BF3DFFE83}" type="sibTrans" cxnId="{441B039A-A536-4CB4-A6CA-B40E0544CF18}">
      <dgm:prSet/>
      <dgm:spPr/>
      <dgm:t>
        <a:bodyPr/>
        <a:lstStyle/>
        <a:p>
          <a:endParaRPr lang="en-US"/>
        </a:p>
      </dgm:t>
    </dgm:pt>
    <dgm:pt modelId="{B11FB00C-8E50-4DC6-A476-27F695C8D7B6}">
      <dgm:prSet phldrT="[Text]"/>
      <dgm:spPr/>
      <dgm:t>
        <a:bodyPr/>
        <a:lstStyle/>
        <a:p>
          <a:r>
            <a:rPr lang="en-US" dirty="0"/>
            <a:t>Student chooses level</a:t>
          </a:r>
        </a:p>
      </dgm:t>
    </dgm:pt>
    <dgm:pt modelId="{0A2F2B3E-62FE-4EAB-B921-C3D4947F32B5}" type="parTrans" cxnId="{F6F66F66-0FD1-42D1-982F-B3F24E706D90}">
      <dgm:prSet/>
      <dgm:spPr/>
      <dgm:t>
        <a:bodyPr/>
        <a:lstStyle/>
        <a:p>
          <a:endParaRPr lang="en-US"/>
        </a:p>
      </dgm:t>
    </dgm:pt>
    <dgm:pt modelId="{ABD12336-3AD1-4BAF-9BF2-A7F6479A5A75}" type="sibTrans" cxnId="{F6F66F66-0FD1-42D1-982F-B3F24E706D90}">
      <dgm:prSet/>
      <dgm:spPr/>
      <dgm:t>
        <a:bodyPr/>
        <a:lstStyle/>
        <a:p>
          <a:endParaRPr lang="en-US"/>
        </a:p>
      </dgm:t>
    </dgm:pt>
    <dgm:pt modelId="{FCC3D4CB-C0B3-44C7-A4DA-25F53AED54B7}">
      <dgm:prSet phldrT="[Text]"/>
      <dgm:spPr/>
      <dgm:t>
        <a:bodyPr/>
        <a:lstStyle/>
        <a:p>
          <a:r>
            <a:rPr lang="en-US" dirty="0"/>
            <a:t>Teacher assigns level</a:t>
          </a:r>
        </a:p>
      </dgm:t>
    </dgm:pt>
    <dgm:pt modelId="{41D727E3-2522-491F-B515-DB275E711DE4}" type="parTrans" cxnId="{4573272A-3028-498A-80FE-2E390D50B0A5}">
      <dgm:prSet/>
      <dgm:spPr/>
      <dgm:t>
        <a:bodyPr/>
        <a:lstStyle/>
        <a:p>
          <a:endParaRPr lang="en-US"/>
        </a:p>
      </dgm:t>
    </dgm:pt>
    <dgm:pt modelId="{D622AF55-8919-4618-B553-DA5A61E43AF3}" type="sibTrans" cxnId="{4573272A-3028-498A-80FE-2E390D50B0A5}">
      <dgm:prSet/>
      <dgm:spPr/>
      <dgm:t>
        <a:bodyPr/>
        <a:lstStyle/>
        <a:p>
          <a:endParaRPr lang="en-US"/>
        </a:p>
      </dgm:t>
    </dgm:pt>
    <dgm:pt modelId="{23087B0A-C884-4887-8085-6A4A9F0A5DD5}">
      <dgm:prSet phldrT="[Text]"/>
      <dgm:spPr/>
      <dgm:t>
        <a:bodyPr/>
        <a:lstStyle/>
        <a:p>
          <a:r>
            <a:rPr lang="en-US" dirty="0"/>
            <a:t>Bypasses  student testing/selection</a:t>
          </a:r>
        </a:p>
      </dgm:t>
    </dgm:pt>
    <dgm:pt modelId="{FD38614F-54D3-4D61-82B5-70FB10535922}" type="parTrans" cxnId="{752FB702-0C9B-45B5-9784-E6102FB98246}">
      <dgm:prSet/>
      <dgm:spPr/>
      <dgm:t>
        <a:bodyPr/>
        <a:lstStyle/>
        <a:p>
          <a:endParaRPr lang="en-US"/>
        </a:p>
      </dgm:t>
    </dgm:pt>
    <dgm:pt modelId="{74148EBA-D329-4F53-9053-74CED66C0729}" type="sibTrans" cxnId="{752FB702-0C9B-45B5-9784-E6102FB98246}">
      <dgm:prSet/>
      <dgm:spPr/>
      <dgm:t>
        <a:bodyPr/>
        <a:lstStyle/>
        <a:p>
          <a:endParaRPr lang="en-US"/>
        </a:p>
      </dgm:t>
    </dgm:pt>
    <dgm:pt modelId="{DBF66324-9CC1-4028-9EBB-69494097B6EA}">
      <dgm:prSet phldrT="[Text]"/>
      <dgm:spPr/>
      <dgm:t>
        <a:bodyPr/>
        <a:lstStyle/>
        <a:p>
          <a:r>
            <a:rPr lang="en-US" dirty="0"/>
            <a:t>from low beginning to advanced</a:t>
          </a:r>
        </a:p>
      </dgm:t>
    </dgm:pt>
    <dgm:pt modelId="{DC701144-EFF0-47EC-96C7-8CE8AFB20870}" type="sibTrans" cxnId="{8DAC3017-3F18-4B4E-AB79-EA53FD547CF3}">
      <dgm:prSet/>
      <dgm:spPr/>
      <dgm:t>
        <a:bodyPr/>
        <a:lstStyle/>
        <a:p>
          <a:endParaRPr lang="en-US"/>
        </a:p>
      </dgm:t>
    </dgm:pt>
    <dgm:pt modelId="{EA97483D-B07F-4E47-920D-8FA1FEF88B24}" type="parTrans" cxnId="{8DAC3017-3F18-4B4E-AB79-EA53FD547CF3}">
      <dgm:prSet/>
      <dgm:spPr/>
      <dgm:t>
        <a:bodyPr/>
        <a:lstStyle/>
        <a:p>
          <a:endParaRPr lang="en-US"/>
        </a:p>
      </dgm:t>
    </dgm:pt>
    <dgm:pt modelId="{7E3632E8-2EAB-4285-8667-13A5C27A3EA0}">
      <dgm:prSet phldrT="[Text]"/>
      <dgm:spPr/>
      <dgm:t>
        <a:bodyPr/>
        <a:lstStyle/>
        <a:p>
          <a:r>
            <a:rPr lang="en-US" dirty="0"/>
            <a:t>level descriptions provide guidance </a:t>
          </a:r>
        </a:p>
      </dgm:t>
    </dgm:pt>
    <dgm:pt modelId="{95828CFA-FAB4-4E15-BFBB-B2FD155314A7}" type="parTrans" cxnId="{A0654D42-C9B1-438A-BE70-318BE417EAC9}">
      <dgm:prSet/>
      <dgm:spPr/>
      <dgm:t>
        <a:bodyPr/>
        <a:lstStyle/>
        <a:p>
          <a:endParaRPr lang="en-US"/>
        </a:p>
      </dgm:t>
    </dgm:pt>
    <dgm:pt modelId="{FDD28BDA-25BF-4718-A8EC-7C53ED7BDB0C}" type="sibTrans" cxnId="{A0654D42-C9B1-438A-BE70-318BE417EAC9}">
      <dgm:prSet/>
      <dgm:spPr/>
      <dgm:t>
        <a:bodyPr/>
        <a:lstStyle/>
        <a:p>
          <a:endParaRPr lang="en-US"/>
        </a:p>
      </dgm:t>
    </dgm:pt>
    <dgm:pt modelId="{0C33FAAC-9A63-4FC8-B550-885AA888C8C7}">
      <dgm:prSet phldrT="[Text]"/>
      <dgm:spPr/>
      <dgm:t>
        <a:bodyPr/>
        <a:lstStyle/>
        <a:p>
          <a:r>
            <a:rPr lang="en-US" dirty="0"/>
            <a:t>2 test options – beginner and intermediate</a:t>
          </a:r>
        </a:p>
      </dgm:t>
    </dgm:pt>
    <dgm:pt modelId="{9B898B2E-19B4-4E85-B863-99D6310500AA}" type="parTrans" cxnId="{0930067B-7D72-4BF2-A2DE-77BB609882AA}">
      <dgm:prSet/>
      <dgm:spPr/>
      <dgm:t>
        <a:bodyPr/>
        <a:lstStyle/>
        <a:p>
          <a:endParaRPr lang="en-US"/>
        </a:p>
      </dgm:t>
    </dgm:pt>
    <dgm:pt modelId="{5ADF3448-3BD1-434C-B370-78542C3DE155}" type="sibTrans" cxnId="{0930067B-7D72-4BF2-A2DE-77BB609882AA}">
      <dgm:prSet/>
      <dgm:spPr/>
      <dgm:t>
        <a:bodyPr/>
        <a:lstStyle/>
        <a:p>
          <a:endParaRPr lang="en-US"/>
        </a:p>
      </dgm:t>
    </dgm:pt>
    <dgm:pt modelId="{8FCA9622-E1F7-4E32-84C8-2DA911A8DA7E}">
      <dgm:prSet phldrT="[Text]"/>
      <dgm:spPr/>
      <dgm:t>
        <a:bodyPr/>
        <a:lstStyle/>
        <a:p>
          <a:r>
            <a:rPr lang="en-US" dirty="0"/>
            <a:t>Based on pre-existing level assessment</a:t>
          </a:r>
        </a:p>
      </dgm:t>
    </dgm:pt>
    <dgm:pt modelId="{645D726B-3EEC-4B88-8364-3E0B48050919}" type="parTrans" cxnId="{5EFCBD31-D3F6-433F-8892-076F8DEAD293}">
      <dgm:prSet/>
      <dgm:spPr/>
      <dgm:t>
        <a:bodyPr/>
        <a:lstStyle/>
        <a:p>
          <a:endParaRPr lang="en-US"/>
        </a:p>
      </dgm:t>
    </dgm:pt>
    <dgm:pt modelId="{01FE3192-10D8-47F3-83E5-C604A30DFEE2}" type="sibTrans" cxnId="{5EFCBD31-D3F6-433F-8892-076F8DEAD293}">
      <dgm:prSet/>
      <dgm:spPr/>
      <dgm:t>
        <a:bodyPr/>
        <a:lstStyle/>
        <a:p>
          <a:endParaRPr lang="en-US"/>
        </a:p>
      </dgm:t>
    </dgm:pt>
    <dgm:pt modelId="{97B29B71-2D3E-4BB3-B75D-64CDF1952D02}" type="pres">
      <dgm:prSet presAssocID="{503EDDE9-EC89-4DB3-9EDD-C2B1B87DACE0}" presName="theList" presStyleCnt="0">
        <dgm:presLayoutVars>
          <dgm:dir/>
          <dgm:animLvl val="lvl"/>
          <dgm:resizeHandles val="exact"/>
        </dgm:presLayoutVars>
      </dgm:prSet>
      <dgm:spPr/>
    </dgm:pt>
    <dgm:pt modelId="{B8AE4127-4C00-4C8E-ADFE-98E7C0A54F88}" type="pres">
      <dgm:prSet presAssocID="{D26EFF35-0D84-4F79-9AB3-18162796DAED}" presName="compNode" presStyleCnt="0"/>
      <dgm:spPr/>
    </dgm:pt>
    <dgm:pt modelId="{D998AB2A-4F6E-4209-BC35-4560A516EC02}" type="pres">
      <dgm:prSet presAssocID="{D26EFF35-0D84-4F79-9AB3-18162796DAED}" presName="aNode" presStyleLbl="bgShp" presStyleIdx="0" presStyleCnt="3" custLinFactNeighborX="-63146" custLinFactNeighborY="-12308"/>
      <dgm:spPr/>
    </dgm:pt>
    <dgm:pt modelId="{7C3AF0CD-C9BA-4913-9260-DB98CD8DAF5A}" type="pres">
      <dgm:prSet presAssocID="{D26EFF35-0D84-4F79-9AB3-18162796DAED}" presName="textNode" presStyleLbl="bgShp" presStyleIdx="0" presStyleCnt="3"/>
      <dgm:spPr/>
    </dgm:pt>
    <dgm:pt modelId="{A02378CA-6442-4AB9-AF5B-398239F5DA1D}" type="pres">
      <dgm:prSet presAssocID="{D26EFF35-0D84-4F79-9AB3-18162796DAED}" presName="compChildNode" presStyleCnt="0"/>
      <dgm:spPr/>
    </dgm:pt>
    <dgm:pt modelId="{56B5FEEA-8271-466A-AB0F-65501AF620F0}" type="pres">
      <dgm:prSet presAssocID="{D26EFF35-0D84-4F79-9AB3-18162796DAED}" presName="theInnerList" presStyleCnt="0"/>
      <dgm:spPr/>
    </dgm:pt>
    <dgm:pt modelId="{A948140A-A004-4D66-92FA-69FBFED5C094}" type="pres">
      <dgm:prSet presAssocID="{9FB9F53F-F25D-4747-95C5-E2FC15954EB5}" presName="childNode" presStyleLbl="node1" presStyleIdx="0" presStyleCnt="6">
        <dgm:presLayoutVars>
          <dgm:bulletEnabled val="1"/>
        </dgm:presLayoutVars>
      </dgm:prSet>
      <dgm:spPr/>
    </dgm:pt>
    <dgm:pt modelId="{8CA097D9-9E10-4915-96AF-FD5E381E2FFA}" type="pres">
      <dgm:prSet presAssocID="{9FB9F53F-F25D-4747-95C5-E2FC15954EB5}" presName="aSpace2" presStyleCnt="0"/>
      <dgm:spPr/>
    </dgm:pt>
    <dgm:pt modelId="{ECA4D7E4-20F9-4CBE-80FD-2EB3AE523318}" type="pres">
      <dgm:prSet presAssocID="{0C33FAAC-9A63-4FC8-B550-885AA888C8C7}" presName="childNode" presStyleLbl="node1" presStyleIdx="1" presStyleCnt="6">
        <dgm:presLayoutVars>
          <dgm:bulletEnabled val="1"/>
        </dgm:presLayoutVars>
      </dgm:prSet>
      <dgm:spPr/>
    </dgm:pt>
    <dgm:pt modelId="{A94D3F32-1DAC-480D-B058-F12BF458BC18}" type="pres">
      <dgm:prSet presAssocID="{D26EFF35-0D84-4F79-9AB3-18162796DAED}" presName="aSpace" presStyleCnt="0"/>
      <dgm:spPr/>
    </dgm:pt>
    <dgm:pt modelId="{0022405C-9C5A-476B-AAEB-260AC6C6A561}" type="pres">
      <dgm:prSet presAssocID="{B11FB00C-8E50-4DC6-A476-27F695C8D7B6}" presName="compNode" presStyleCnt="0"/>
      <dgm:spPr/>
    </dgm:pt>
    <dgm:pt modelId="{B33A3C6A-5EAD-4AD0-BB0B-A2A48A4ED530}" type="pres">
      <dgm:prSet presAssocID="{B11FB00C-8E50-4DC6-A476-27F695C8D7B6}" presName="aNode" presStyleLbl="bgShp" presStyleIdx="1" presStyleCnt="3"/>
      <dgm:spPr/>
    </dgm:pt>
    <dgm:pt modelId="{2DF71199-0AE3-4CBD-BB20-E23B32AA5743}" type="pres">
      <dgm:prSet presAssocID="{B11FB00C-8E50-4DC6-A476-27F695C8D7B6}" presName="textNode" presStyleLbl="bgShp" presStyleIdx="1" presStyleCnt="3"/>
      <dgm:spPr/>
    </dgm:pt>
    <dgm:pt modelId="{C0C6AD0B-E191-4F0F-8502-BDEC68DE6AEA}" type="pres">
      <dgm:prSet presAssocID="{B11FB00C-8E50-4DC6-A476-27F695C8D7B6}" presName="compChildNode" presStyleCnt="0"/>
      <dgm:spPr/>
    </dgm:pt>
    <dgm:pt modelId="{47F359BD-E4CB-4512-B77C-9D5198E4BC0E}" type="pres">
      <dgm:prSet presAssocID="{B11FB00C-8E50-4DC6-A476-27F695C8D7B6}" presName="theInnerList" presStyleCnt="0"/>
      <dgm:spPr/>
    </dgm:pt>
    <dgm:pt modelId="{A1E7DFC8-D723-40AD-8D46-AF1076C4E828}" type="pres">
      <dgm:prSet presAssocID="{DBF66324-9CC1-4028-9EBB-69494097B6EA}" presName="childNode" presStyleLbl="node1" presStyleIdx="2" presStyleCnt="6">
        <dgm:presLayoutVars>
          <dgm:bulletEnabled val="1"/>
        </dgm:presLayoutVars>
      </dgm:prSet>
      <dgm:spPr/>
    </dgm:pt>
    <dgm:pt modelId="{5411FC05-A415-4A3A-935D-391978CA740F}" type="pres">
      <dgm:prSet presAssocID="{DBF66324-9CC1-4028-9EBB-69494097B6EA}" presName="aSpace2" presStyleCnt="0"/>
      <dgm:spPr/>
    </dgm:pt>
    <dgm:pt modelId="{C8B891E9-9131-4A6D-B525-A7FFD400B065}" type="pres">
      <dgm:prSet presAssocID="{7E3632E8-2EAB-4285-8667-13A5C27A3EA0}" presName="childNode" presStyleLbl="node1" presStyleIdx="3" presStyleCnt="6">
        <dgm:presLayoutVars>
          <dgm:bulletEnabled val="1"/>
        </dgm:presLayoutVars>
      </dgm:prSet>
      <dgm:spPr/>
    </dgm:pt>
    <dgm:pt modelId="{1114CCFA-A15C-4BD8-96D5-D5038F83F894}" type="pres">
      <dgm:prSet presAssocID="{B11FB00C-8E50-4DC6-A476-27F695C8D7B6}" presName="aSpace" presStyleCnt="0"/>
      <dgm:spPr/>
    </dgm:pt>
    <dgm:pt modelId="{3B19021A-37C3-425B-85E0-8A298E840C76}" type="pres">
      <dgm:prSet presAssocID="{FCC3D4CB-C0B3-44C7-A4DA-25F53AED54B7}" presName="compNode" presStyleCnt="0"/>
      <dgm:spPr/>
    </dgm:pt>
    <dgm:pt modelId="{7BD6090F-3474-4DBA-B42E-AFEA8E098A78}" type="pres">
      <dgm:prSet presAssocID="{FCC3D4CB-C0B3-44C7-A4DA-25F53AED54B7}" presName="aNode" presStyleLbl="bgShp" presStyleIdx="2" presStyleCnt="3"/>
      <dgm:spPr/>
    </dgm:pt>
    <dgm:pt modelId="{2325F306-9FF2-4A1F-A178-F176D42278E4}" type="pres">
      <dgm:prSet presAssocID="{FCC3D4CB-C0B3-44C7-A4DA-25F53AED54B7}" presName="textNode" presStyleLbl="bgShp" presStyleIdx="2" presStyleCnt="3"/>
      <dgm:spPr/>
    </dgm:pt>
    <dgm:pt modelId="{684A36A4-0C37-46D7-9E71-3BE3FE07D289}" type="pres">
      <dgm:prSet presAssocID="{FCC3D4CB-C0B3-44C7-A4DA-25F53AED54B7}" presName="compChildNode" presStyleCnt="0"/>
      <dgm:spPr/>
    </dgm:pt>
    <dgm:pt modelId="{45602D90-F643-4436-920C-591AEEC00573}" type="pres">
      <dgm:prSet presAssocID="{FCC3D4CB-C0B3-44C7-A4DA-25F53AED54B7}" presName="theInnerList" presStyleCnt="0"/>
      <dgm:spPr/>
    </dgm:pt>
    <dgm:pt modelId="{711054B9-C61A-4135-93FE-D4126732617A}" type="pres">
      <dgm:prSet presAssocID="{23087B0A-C884-4887-8085-6A4A9F0A5DD5}" presName="childNode" presStyleLbl="node1" presStyleIdx="4" presStyleCnt="6">
        <dgm:presLayoutVars>
          <dgm:bulletEnabled val="1"/>
        </dgm:presLayoutVars>
      </dgm:prSet>
      <dgm:spPr/>
    </dgm:pt>
    <dgm:pt modelId="{E85AB04B-B559-4657-981F-F315F3E13B79}" type="pres">
      <dgm:prSet presAssocID="{23087B0A-C884-4887-8085-6A4A9F0A5DD5}" presName="aSpace2" presStyleCnt="0"/>
      <dgm:spPr/>
    </dgm:pt>
    <dgm:pt modelId="{8B574A6A-3B4C-4CF0-9EAD-2438ECF7978C}" type="pres">
      <dgm:prSet presAssocID="{8FCA9622-E1F7-4E32-84C8-2DA911A8DA7E}" presName="childNode" presStyleLbl="node1" presStyleIdx="5" presStyleCnt="6">
        <dgm:presLayoutVars>
          <dgm:bulletEnabled val="1"/>
        </dgm:presLayoutVars>
      </dgm:prSet>
      <dgm:spPr/>
    </dgm:pt>
  </dgm:ptLst>
  <dgm:cxnLst>
    <dgm:cxn modelId="{752FB702-0C9B-45B5-9784-E6102FB98246}" srcId="{FCC3D4CB-C0B3-44C7-A4DA-25F53AED54B7}" destId="{23087B0A-C884-4887-8085-6A4A9F0A5DD5}" srcOrd="0" destOrd="0" parTransId="{FD38614F-54D3-4D61-82B5-70FB10535922}" sibTransId="{74148EBA-D329-4F53-9053-74CED66C0729}"/>
    <dgm:cxn modelId="{D00E550B-99F2-4DFA-AF65-8EDCAF7A3E5F}" type="presOf" srcId="{B11FB00C-8E50-4DC6-A476-27F695C8D7B6}" destId="{B33A3C6A-5EAD-4AD0-BB0B-A2A48A4ED530}" srcOrd="0" destOrd="0" presId="urn:microsoft.com/office/officeart/2005/8/layout/lProcess2"/>
    <dgm:cxn modelId="{AA500C13-9D84-4FD0-8659-0933B368ECD1}" type="presOf" srcId="{8FCA9622-E1F7-4E32-84C8-2DA911A8DA7E}" destId="{8B574A6A-3B4C-4CF0-9EAD-2438ECF7978C}" srcOrd="0" destOrd="0" presId="urn:microsoft.com/office/officeart/2005/8/layout/lProcess2"/>
    <dgm:cxn modelId="{888DD616-648B-42A5-9D9D-AEA29250D408}" type="presOf" srcId="{FCC3D4CB-C0B3-44C7-A4DA-25F53AED54B7}" destId="{2325F306-9FF2-4A1F-A178-F176D42278E4}" srcOrd="1" destOrd="0" presId="urn:microsoft.com/office/officeart/2005/8/layout/lProcess2"/>
    <dgm:cxn modelId="{8DAC3017-3F18-4B4E-AB79-EA53FD547CF3}" srcId="{B11FB00C-8E50-4DC6-A476-27F695C8D7B6}" destId="{DBF66324-9CC1-4028-9EBB-69494097B6EA}" srcOrd="0" destOrd="0" parTransId="{EA97483D-B07F-4E47-920D-8FA1FEF88B24}" sibTransId="{DC701144-EFF0-47EC-96C7-8CE8AFB20870}"/>
    <dgm:cxn modelId="{4674B720-2A91-4C11-8AFA-DB9D047EED58}" type="presOf" srcId="{D26EFF35-0D84-4F79-9AB3-18162796DAED}" destId="{7C3AF0CD-C9BA-4913-9260-DB98CD8DAF5A}" srcOrd="1" destOrd="0" presId="urn:microsoft.com/office/officeart/2005/8/layout/lProcess2"/>
    <dgm:cxn modelId="{5C854921-23A6-417F-86C0-840A70BD3898}" type="presOf" srcId="{0C33FAAC-9A63-4FC8-B550-885AA888C8C7}" destId="{ECA4D7E4-20F9-4CBE-80FD-2EB3AE523318}" srcOrd="0" destOrd="0" presId="urn:microsoft.com/office/officeart/2005/8/layout/lProcess2"/>
    <dgm:cxn modelId="{4573272A-3028-498A-80FE-2E390D50B0A5}" srcId="{503EDDE9-EC89-4DB3-9EDD-C2B1B87DACE0}" destId="{FCC3D4CB-C0B3-44C7-A4DA-25F53AED54B7}" srcOrd="2" destOrd="0" parTransId="{41D727E3-2522-491F-B515-DB275E711DE4}" sibTransId="{D622AF55-8919-4618-B553-DA5A61E43AF3}"/>
    <dgm:cxn modelId="{5EFCBD31-D3F6-433F-8892-076F8DEAD293}" srcId="{FCC3D4CB-C0B3-44C7-A4DA-25F53AED54B7}" destId="{8FCA9622-E1F7-4E32-84C8-2DA911A8DA7E}" srcOrd="1" destOrd="0" parTransId="{645D726B-3EEC-4B88-8364-3E0B48050919}" sibTransId="{01FE3192-10D8-47F3-83E5-C604A30DFEE2}"/>
    <dgm:cxn modelId="{A0654D42-C9B1-438A-BE70-318BE417EAC9}" srcId="{B11FB00C-8E50-4DC6-A476-27F695C8D7B6}" destId="{7E3632E8-2EAB-4285-8667-13A5C27A3EA0}" srcOrd="1" destOrd="0" parTransId="{95828CFA-FAB4-4E15-BFBB-B2FD155314A7}" sibTransId="{FDD28BDA-25BF-4718-A8EC-7C53ED7BDB0C}"/>
    <dgm:cxn modelId="{F6F66F66-0FD1-42D1-982F-B3F24E706D90}" srcId="{503EDDE9-EC89-4DB3-9EDD-C2B1B87DACE0}" destId="{B11FB00C-8E50-4DC6-A476-27F695C8D7B6}" srcOrd="1" destOrd="0" parTransId="{0A2F2B3E-62FE-4EAB-B921-C3D4947F32B5}" sibTransId="{ABD12336-3AD1-4BAF-9BF2-A7F6479A5A75}"/>
    <dgm:cxn modelId="{C5397746-8740-447B-A022-38A59325BE11}" type="presOf" srcId="{503EDDE9-EC89-4DB3-9EDD-C2B1B87DACE0}" destId="{97B29B71-2D3E-4BB3-B75D-64CDF1952D02}" srcOrd="0" destOrd="0" presId="urn:microsoft.com/office/officeart/2005/8/layout/lProcess2"/>
    <dgm:cxn modelId="{A4D56458-3A4B-4FED-9554-D915D608DDEB}" type="presOf" srcId="{FCC3D4CB-C0B3-44C7-A4DA-25F53AED54B7}" destId="{7BD6090F-3474-4DBA-B42E-AFEA8E098A78}" srcOrd="0" destOrd="0" presId="urn:microsoft.com/office/officeart/2005/8/layout/lProcess2"/>
    <dgm:cxn modelId="{0930067B-7D72-4BF2-A2DE-77BB609882AA}" srcId="{D26EFF35-0D84-4F79-9AB3-18162796DAED}" destId="{0C33FAAC-9A63-4FC8-B550-885AA888C8C7}" srcOrd="1" destOrd="0" parTransId="{9B898B2E-19B4-4E85-B863-99D6310500AA}" sibTransId="{5ADF3448-3BD1-434C-B370-78542C3DE155}"/>
    <dgm:cxn modelId="{49AC9F85-7F11-485A-A3F1-7E3E529C1FD8}" type="presOf" srcId="{7E3632E8-2EAB-4285-8667-13A5C27A3EA0}" destId="{C8B891E9-9131-4A6D-B525-A7FFD400B065}" srcOrd="0" destOrd="0" presId="urn:microsoft.com/office/officeart/2005/8/layout/lProcess2"/>
    <dgm:cxn modelId="{01CE138B-583F-460C-B4E4-D65EA86ACFDB}" type="presOf" srcId="{B11FB00C-8E50-4DC6-A476-27F695C8D7B6}" destId="{2DF71199-0AE3-4CBD-BB20-E23B32AA5743}" srcOrd="1" destOrd="0" presId="urn:microsoft.com/office/officeart/2005/8/layout/lProcess2"/>
    <dgm:cxn modelId="{441B039A-A536-4CB4-A6CA-B40E0544CF18}" srcId="{D26EFF35-0D84-4F79-9AB3-18162796DAED}" destId="{9FB9F53F-F25D-4747-95C5-E2FC15954EB5}" srcOrd="0" destOrd="0" parTransId="{0E34E59D-DA51-4331-B324-3285B4A6AC50}" sibTransId="{93769D92-325A-4B15-940F-B54BF3DFFE83}"/>
    <dgm:cxn modelId="{6E6EDFB4-277B-48B8-A6FD-3705A24E8E59}" type="presOf" srcId="{D26EFF35-0D84-4F79-9AB3-18162796DAED}" destId="{D998AB2A-4F6E-4209-BC35-4560A516EC02}" srcOrd="0" destOrd="0" presId="urn:microsoft.com/office/officeart/2005/8/layout/lProcess2"/>
    <dgm:cxn modelId="{2262EBB4-3708-4A0B-B4DF-4782C99DA6A0}" type="presOf" srcId="{9FB9F53F-F25D-4747-95C5-E2FC15954EB5}" destId="{A948140A-A004-4D66-92FA-69FBFED5C094}" srcOrd="0" destOrd="0" presId="urn:microsoft.com/office/officeart/2005/8/layout/lProcess2"/>
    <dgm:cxn modelId="{CE6F64DF-1FFF-4AF0-86E3-580A63821E20}" type="presOf" srcId="{DBF66324-9CC1-4028-9EBB-69494097B6EA}" destId="{A1E7DFC8-D723-40AD-8D46-AF1076C4E828}" srcOrd="0" destOrd="0" presId="urn:microsoft.com/office/officeart/2005/8/layout/lProcess2"/>
    <dgm:cxn modelId="{02C8BBE6-B826-473A-998E-AE804098ECA0}" srcId="{503EDDE9-EC89-4DB3-9EDD-C2B1B87DACE0}" destId="{D26EFF35-0D84-4F79-9AB3-18162796DAED}" srcOrd="0" destOrd="0" parTransId="{7930950C-19E5-413F-99C3-3E993355F247}" sibTransId="{DAA8BEB7-0F07-49A3-99D2-E2AF107EE517}"/>
    <dgm:cxn modelId="{FC2178EB-4552-4428-B2A0-FFBA75905A68}" type="presOf" srcId="{23087B0A-C884-4887-8085-6A4A9F0A5DD5}" destId="{711054B9-C61A-4135-93FE-D4126732617A}" srcOrd="0" destOrd="0" presId="urn:microsoft.com/office/officeart/2005/8/layout/lProcess2"/>
    <dgm:cxn modelId="{231476A0-E9F0-49E2-8E31-CC398ADF3391}" type="presParOf" srcId="{97B29B71-2D3E-4BB3-B75D-64CDF1952D02}" destId="{B8AE4127-4C00-4C8E-ADFE-98E7C0A54F88}" srcOrd="0" destOrd="0" presId="urn:microsoft.com/office/officeart/2005/8/layout/lProcess2"/>
    <dgm:cxn modelId="{14CBDF52-32E3-4208-97F5-2357415D6C43}" type="presParOf" srcId="{B8AE4127-4C00-4C8E-ADFE-98E7C0A54F88}" destId="{D998AB2A-4F6E-4209-BC35-4560A516EC02}" srcOrd="0" destOrd="0" presId="urn:microsoft.com/office/officeart/2005/8/layout/lProcess2"/>
    <dgm:cxn modelId="{A25574A3-636C-486A-8ED4-8FAFEC3DAC8E}" type="presParOf" srcId="{B8AE4127-4C00-4C8E-ADFE-98E7C0A54F88}" destId="{7C3AF0CD-C9BA-4913-9260-DB98CD8DAF5A}" srcOrd="1" destOrd="0" presId="urn:microsoft.com/office/officeart/2005/8/layout/lProcess2"/>
    <dgm:cxn modelId="{974834E6-909F-4CEB-A7F7-DAF42092A43A}" type="presParOf" srcId="{B8AE4127-4C00-4C8E-ADFE-98E7C0A54F88}" destId="{A02378CA-6442-4AB9-AF5B-398239F5DA1D}" srcOrd="2" destOrd="0" presId="urn:microsoft.com/office/officeart/2005/8/layout/lProcess2"/>
    <dgm:cxn modelId="{587D2B1B-4623-4AFE-8188-B7BBA7254952}" type="presParOf" srcId="{A02378CA-6442-4AB9-AF5B-398239F5DA1D}" destId="{56B5FEEA-8271-466A-AB0F-65501AF620F0}" srcOrd="0" destOrd="0" presId="urn:microsoft.com/office/officeart/2005/8/layout/lProcess2"/>
    <dgm:cxn modelId="{5C31C670-D3EA-415B-A864-CBEAF613E973}" type="presParOf" srcId="{56B5FEEA-8271-466A-AB0F-65501AF620F0}" destId="{A948140A-A004-4D66-92FA-69FBFED5C094}" srcOrd="0" destOrd="0" presId="urn:microsoft.com/office/officeart/2005/8/layout/lProcess2"/>
    <dgm:cxn modelId="{D3965A43-7C4D-4734-89B1-820D3253B0D5}" type="presParOf" srcId="{56B5FEEA-8271-466A-AB0F-65501AF620F0}" destId="{8CA097D9-9E10-4915-96AF-FD5E381E2FFA}" srcOrd="1" destOrd="0" presId="urn:microsoft.com/office/officeart/2005/8/layout/lProcess2"/>
    <dgm:cxn modelId="{E4D5E8F3-B358-4F4C-B5AA-311F8733079A}" type="presParOf" srcId="{56B5FEEA-8271-466A-AB0F-65501AF620F0}" destId="{ECA4D7E4-20F9-4CBE-80FD-2EB3AE523318}" srcOrd="2" destOrd="0" presId="urn:microsoft.com/office/officeart/2005/8/layout/lProcess2"/>
    <dgm:cxn modelId="{FB9B7EF4-6845-4A50-AAA4-594049CF0AA4}" type="presParOf" srcId="{97B29B71-2D3E-4BB3-B75D-64CDF1952D02}" destId="{A94D3F32-1DAC-480D-B058-F12BF458BC18}" srcOrd="1" destOrd="0" presId="urn:microsoft.com/office/officeart/2005/8/layout/lProcess2"/>
    <dgm:cxn modelId="{FDB1FC0A-FDA8-4291-A505-D4E0C98B2249}" type="presParOf" srcId="{97B29B71-2D3E-4BB3-B75D-64CDF1952D02}" destId="{0022405C-9C5A-476B-AAEB-260AC6C6A561}" srcOrd="2" destOrd="0" presId="urn:microsoft.com/office/officeart/2005/8/layout/lProcess2"/>
    <dgm:cxn modelId="{360AA4CD-8A85-4CAC-B4E9-BDE84BBCB057}" type="presParOf" srcId="{0022405C-9C5A-476B-AAEB-260AC6C6A561}" destId="{B33A3C6A-5EAD-4AD0-BB0B-A2A48A4ED530}" srcOrd="0" destOrd="0" presId="urn:microsoft.com/office/officeart/2005/8/layout/lProcess2"/>
    <dgm:cxn modelId="{BDB8D744-64CA-4DDA-B1B4-4641FE57D424}" type="presParOf" srcId="{0022405C-9C5A-476B-AAEB-260AC6C6A561}" destId="{2DF71199-0AE3-4CBD-BB20-E23B32AA5743}" srcOrd="1" destOrd="0" presId="urn:microsoft.com/office/officeart/2005/8/layout/lProcess2"/>
    <dgm:cxn modelId="{5E5063A1-C0DA-4249-A093-1547F9FD2DB4}" type="presParOf" srcId="{0022405C-9C5A-476B-AAEB-260AC6C6A561}" destId="{C0C6AD0B-E191-4F0F-8502-BDEC68DE6AEA}" srcOrd="2" destOrd="0" presId="urn:microsoft.com/office/officeart/2005/8/layout/lProcess2"/>
    <dgm:cxn modelId="{DBA65F57-09A3-4B9D-BC49-7570F7E89012}" type="presParOf" srcId="{C0C6AD0B-E191-4F0F-8502-BDEC68DE6AEA}" destId="{47F359BD-E4CB-4512-B77C-9D5198E4BC0E}" srcOrd="0" destOrd="0" presId="urn:microsoft.com/office/officeart/2005/8/layout/lProcess2"/>
    <dgm:cxn modelId="{03941012-F7BF-437A-B58C-33B530E07D7C}" type="presParOf" srcId="{47F359BD-E4CB-4512-B77C-9D5198E4BC0E}" destId="{A1E7DFC8-D723-40AD-8D46-AF1076C4E828}" srcOrd="0" destOrd="0" presId="urn:microsoft.com/office/officeart/2005/8/layout/lProcess2"/>
    <dgm:cxn modelId="{D85BF137-6B9C-4B49-9242-DEE53335A8DC}" type="presParOf" srcId="{47F359BD-E4CB-4512-B77C-9D5198E4BC0E}" destId="{5411FC05-A415-4A3A-935D-391978CA740F}" srcOrd="1" destOrd="0" presId="urn:microsoft.com/office/officeart/2005/8/layout/lProcess2"/>
    <dgm:cxn modelId="{BB06071C-6A86-4D99-9C8E-1F238A588FEA}" type="presParOf" srcId="{47F359BD-E4CB-4512-B77C-9D5198E4BC0E}" destId="{C8B891E9-9131-4A6D-B525-A7FFD400B065}" srcOrd="2" destOrd="0" presId="urn:microsoft.com/office/officeart/2005/8/layout/lProcess2"/>
    <dgm:cxn modelId="{17E1D7C7-F601-484D-8F31-C604B88878E6}" type="presParOf" srcId="{97B29B71-2D3E-4BB3-B75D-64CDF1952D02}" destId="{1114CCFA-A15C-4BD8-96D5-D5038F83F894}" srcOrd="3" destOrd="0" presId="urn:microsoft.com/office/officeart/2005/8/layout/lProcess2"/>
    <dgm:cxn modelId="{A36236B3-1BCA-4489-B828-676AF2E39FCB}" type="presParOf" srcId="{97B29B71-2D3E-4BB3-B75D-64CDF1952D02}" destId="{3B19021A-37C3-425B-85E0-8A298E840C76}" srcOrd="4" destOrd="0" presId="urn:microsoft.com/office/officeart/2005/8/layout/lProcess2"/>
    <dgm:cxn modelId="{08E69277-12A3-4D5C-A885-AB955CA38511}" type="presParOf" srcId="{3B19021A-37C3-425B-85E0-8A298E840C76}" destId="{7BD6090F-3474-4DBA-B42E-AFEA8E098A78}" srcOrd="0" destOrd="0" presId="urn:microsoft.com/office/officeart/2005/8/layout/lProcess2"/>
    <dgm:cxn modelId="{BFB38E6F-D85E-430C-82ED-744DE88E9F3A}" type="presParOf" srcId="{3B19021A-37C3-425B-85E0-8A298E840C76}" destId="{2325F306-9FF2-4A1F-A178-F176D42278E4}" srcOrd="1" destOrd="0" presId="urn:microsoft.com/office/officeart/2005/8/layout/lProcess2"/>
    <dgm:cxn modelId="{9704CB96-5B38-40FC-B71A-A68814F985CD}" type="presParOf" srcId="{3B19021A-37C3-425B-85E0-8A298E840C76}" destId="{684A36A4-0C37-46D7-9E71-3BE3FE07D289}" srcOrd="2" destOrd="0" presId="urn:microsoft.com/office/officeart/2005/8/layout/lProcess2"/>
    <dgm:cxn modelId="{F840A511-8FF4-4FA4-A3A2-AE48E2A88730}" type="presParOf" srcId="{684A36A4-0C37-46D7-9E71-3BE3FE07D289}" destId="{45602D90-F643-4436-920C-591AEEC00573}" srcOrd="0" destOrd="0" presId="urn:microsoft.com/office/officeart/2005/8/layout/lProcess2"/>
    <dgm:cxn modelId="{42C7D235-BCF3-4190-9182-488FEBA56A9B}" type="presParOf" srcId="{45602D90-F643-4436-920C-591AEEC00573}" destId="{711054B9-C61A-4135-93FE-D4126732617A}" srcOrd="0" destOrd="0" presId="urn:microsoft.com/office/officeart/2005/8/layout/lProcess2"/>
    <dgm:cxn modelId="{9AEFD1B8-91FC-4CF5-85D2-3B8634B22D79}" type="presParOf" srcId="{45602D90-F643-4436-920C-591AEEC00573}" destId="{E85AB04B-B559-4657-981F-F315F3E13B79}" srcOrd="1" destOrd="0" presId="urn:microsoft.com/office/officeart/2005/8/layout/lProcess2"/>
    <dgm:cxn modelId="{B97EB5DF-2F2C-41ED-A977-BF95FA767630}" type="presParOf" srcId="{45602D90-F643-4436-920C-591AEEC00573}" destId="{8B574A6A-3B4C-4CF0-9EAD-2438ECF7978C}"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997FE9-4551-42B4-A3FC-F7C74157AD5A}" type="doc">
      <dgm:prSet loTypeId="urn:microsoft.com/office/officeart/2005/8/layout/gear1" loCatId="process" qsTypeId="urn:microsoft.com/office/officeart/2005/8/quickstyle/simple1" qsCatId="simple" csTypeId="urn:microsoft.com/office/officeart/2005/8/colors/accent1_2" csCatId="accent1" phldr="1"/>
      <dgm:spPr/>
    </dgm:pt>
    <dgm:pt modelId="{E8AED34F-8871-4C17-87EC-44EE7A1B14B0}">
      <dgm:prSet phldrT="[Text]"/>
      <dgm:spPr>
        <a:solidFill>
          <a:schemeClr val="accent2"/>
        </a:solidFill>
      </dgm:spPr>
      <dgm:t>
        <a:bodyPr/>
        <a:lstStyle/>
        <a:p>
          <a:r>
            <a:rPr lang="en-US" dirty="0"/>
            <a:t>Student level</a:t>
          </a:r>
        </a:p>
      </dgm:t>
    </dgm:pt>
    <dgm:pt modelId="{353268B1-EF16-48BF-90DA-C8D2DE2741B0}" type="parTrans" cxnId="{9E765EF9-1471-4132-9138-1CB80BABC660}">
      <dgm:prSet/>
      <dgm:spPr/>
      <dgm:t>
        <a:bodyPr/>
        <a:lstStyle/>
        <a:p>
          <a:endParaRPr lang="en-US"/>
        </a:p>
      </dgm:t>
    </dgm:pt>
    <dgm:pt modelId="{45D718A3-7CC6-4D00-B470-63D8592A833B}" type="sibTrans" cxnId="{9E765EF9-1471-4132-9138-1CB80BABC660}">
      <dgm:prSet/>
      <dgm:spPr>
        <a:solidFill>
          <a:srgbClr val="FFFF00"/>
        </a:solidFill>
        <a:ln>
          <a:solidFill>
            <a:schemeClr val="accent1">
              <a:lumMod val="60000"/>
              <a:lumOff val="40000"/>
            </a:schemeClr>
          </a:solidFill>
        </a:ln>
      </dgm:spPr>
      <dgm:t>
        <a:bodyPr/>
        <a:lstStyle/>
        <a:p>
          <a:endParaRPr lang="en-US"/>
        </a:p>
      </dgm:t>
    </dgm:pt>
    <dgm:pt modelId="{DF8A3034-F7DD-47DD-808F-4E61366148F4}">
      <dgm:prSet phldrT="[Text]"/>
      <dgm:spPr>
        <a:solidFill>
          <a:schemeClr val="accent6">
            <a:lumMod val="75000"/>
          </a:schemeClr>
        </a:solidFill>
      </dgm:spPr>
      <dgm:t>
        <a:bodyPr/>
        <a:lstStyle/>
        <a:p>
          <a:r>
            <a:rPr lang="en-US" dirty="0"/>
            <a:t>Student goals</a:t>
          </a:r>
        </a:p>
      </dgm:t>
    </dgm:pt>
    <dgm:pt modelId="{A8B7707A-BAE4-44E5-BC7B-0590293DB15E}" type="parTrans" cxnId="{F7D0E73C-BD0E-4AC1-ADF4-766CBF9C5A1D}">
      <dgm:prSet/>
      <dgm:spPr/>
      <dgm:t>
        <a:bodyPr/>
        <a:lstStyle/>
        <a:p>
          <a:endParaRPr lang="en-US"/>
        </a:p>
      </dgm:t>
    </dgm:pt>
    <dgm:pt modelId="{9CAA4647-AD8A-43E8-8C10-BE7569976D4A}" type="sibTrans" cxnId="{F7D0E73C-BD0E-4AC1-ADF4-766CBF9C5A1D}">
      <dgm:prSet/>
      <dgm:spPr>
        <a:solidFill>
          <a:srgbClr val="FFFF00"/>
        </a:solidFill>
        <a:ln>
          <a:solidFill>
            <a:schemeClr val="accent1">
              <a:lumMod val="60000"/>
              <a:lumOff val="40000"/>
            </a:schemeClr>
          </a:solidFill>
        </a:ln>
      </dgm:spPr>
      <dgm:t>
        <a:bodyPr/>
        <a:lstStyle/>
        <a:p>
          <a:endParaRPr lang="en-US"/>
        </a:p>
      </dgm:t>
    </dgm:pt>
    <dgm:pt modelId="{D0864229-4D23-4708-87DC-6702D51E56DC}">
      <dgm:prSet phldrT="[Text]"/>
      <dgm:spPr>
        <a:solidFill>
          <a:srgbClr val="7030A0"/>
        </a:solidFill>
      </dgm:spPr>
      <dgm:t>
        <a:bodyPr/>
        <a:lstStyle/>
        <a:p>
          <a:r>
            <a:rPr lang="en-US" dirty="0"/>
            <a:t>Student interests</a:t>
          </a:r>
        </a:p>
      </dgm:t>
    </dgm:pt>
    <dgm:pt modelId="{6A6473A7-6F8D-45BC-B52C-EAA36AAB773A}" type="parTrans" cxnId="{B3B94223-5C44-49DE-8B69-5EE5A949D1FA}">
      <dgm:prSet/>
      <dgm:spPr/>
      <dgm:t>
        <a:bodyPr/>
        <a:lstStyle/>
        <a:p>
          <a:endParaRPr lang="en-US"/>
        </a:p>
      </dgm:t>
    </dgm:pt>
    <dgm:pt modelId="{E661EB84-184E-4A86-9ECE-682409BE5777}" type="sibTrans" cxnId="{B3B94223-5C44-49DE-8B69-5EE5A949D1FA}">
      <dgm:prSet/>
      <dgm:spPr>
        <a:solidFill>
          <a:srgbClr val="FFFF00"/>
        </a:solidFill>
        <a:ln>
          <a:solidFill>
            <a:schemeClr val="accent1">
              <a:lumMod val="60000"/>
              <a:lumOff val="40000"/>
            </a:schemeClr>
          </a:solidFill>
        </a:ln>
      </dgm:spPr>
      <dgm:t>
        <a:bodyPr/>
        <a:lstStyle/>
        <a:p>
          <a:endParaRPr lang="en-US"/>
        </a:p>
      </dgm:t>
    </dgm:pt>
    <dgm:pt modelId="{7C2160B2-5446-48E4-A035-378D09CAD508}" type="pres">
      <dgm:prSet presAssocID="{45997FE9-4551-42B4-A3FC-F7C74157AD5A}" presName="composite" presStyleCnt="0">
        <dgm:presLayoutVars>
          <dgm:chMax val="3"/>
          <dgm:animLvl val="lvl"/>
          <dgm:resizeHandles val="exact"/>
        </dgm:presLayoutVars>
      </dgm:prSet>
      <dgm:spPr/>
    </dgm:pt>
    <dgm:pt modelId="{C41DF180-1226-4C69-919C-45F79E8077BF}" type="pres">
      <dgm:prSet presAssocID="{E8AED34F-8871-4C17-87EC-44EE7A1B14B0}" presName="gear1" presStyleLbl="node1" presStyleIdx="0" presStyleCnt="3" custLinFactNeighborX="-54600">
        <dgm:presLayoutVars>
          <dgm:chMax val="1"/>
          <dgm:bulletEnabled val="1"/>
        </dgm:presLayoutVars>
      </dgm:prSet>
      <dgm:spPr/>
    </dgm:pt>
    <dgm:pt modelId="{C8BE9A2C-FADA-4C04-B2C9-9489CD9DDC22}" type="pres">
      <dgm:prSet presAssocID="{E8AED34F-8871-4C17-87EC-44EE7A1B14B0}" presName="gear1srcNode" presStyleLbl="node1" presStyleIdx="0" presStyleCnt="3"/>
      <dgm:spPr/>
    </dgm:pt>
    <dgm:pt modelId="{7452AC9C-E144-4A26-9128-B50E3A1D5646}" type="pres">
      <dgm:prSet presAssocID="{E8AED34F-8871-4C17-87EC-44EE7A1B14B0}" presName="gear1dstNode" presStyleLbl="node1" presStyleIdx="0" presStyleCnt="3"/>
      <dgm:spPr/>
    </dgm:pt>
    <dgm:pt modelId="{3B9EE014-6332-47E5-AD7C-140732DA14A2}" type="pres">
      <dgm:prSet presAssocID="{DF8A3034-F7DD-47DD-808F-4E61366148F4}" presName="gear2" presStyleLbl="node1" presStyleIdx="1" presStyleCnt="3" custLinFactNeighborX="-75100">
        <dgm:presLayoutVars>
          <dgm:chMax val="1"/>
          <dgm:bulletEnabled val="1"/>
        </dgm:presLayoutVars>
      </dgm:prSet>
      <dgm:spPr/>
    </dgm:pt>
    <dgm:pt modelId="{7995AAF3-F1AB-469E-B172-81EEF32B6BBE}" type="pres">
      <dgm:prSet presAssocID="{DF8A3034-F7DD-47DD-808F-4E61366148F4}" presName="gear2srcNode" presStyleLbl="node1" presStyleIdx="1" presStyleCnt="3"/>
      <dgm:spPr/>
    </dgm:pt>
    <dgm:pt modelId="{42DD8F3D-A927-45DC-B23F-81100F075C6E}" type="pres">
      <dgm:prSet presAssocID="{DF8A3034-F7DD-47DD-808F-4E61366148F4}" presName="gear2dstNode" presStyleLbl="node1" presStyleIdx="1" presStyleCnt="3"/>
      <dgm:spPr/>
    </dgm:pt>
    <dgm:pt modelId="{A8DBB12B-1198-4FE2-B68F-08F3EB6916EF}" type="pres">
      <dgm:prSet presAssocID="{D0864229-4D23-4708-87DC-6702D51E56DC}" presName="gear3" presStyleLbl="node1" presStyleIdx="2" presStyleCnt="3" custLinFactNeighborX="-62500"/>
      <dgm:spPr/>
    </dgm:pt>
    <dgm:pt modelId="{273F7CD8-65F3-49F3-9934-9BD712068733}" type="pres">
      <dgm:prSet presAssocID="{D0864229-4D23-4708-87DC-6702D51E56DC}" presName="gear3tx" presStyleLbl="node1" presStyleIdx="2" presStyleCnt="3">
        <dgm:presLayoutVars>
          <dgm:chMax val="1"/>
          <dgm:bulletEnabled val="1"/>
        </dgm:presLayoutVars>
      </dgm:prSet>
      <dgm:spPr/>
    </dgm:pt>
    <dgm:pt modelId="{2BB09B02-76F8-43D4-A1FC-8876B0978C73}" type="pres">
      <dgm:prSet presAssocID="{D0864229-4D23-4708-87DC-6702D51E56DC}" presName="gear3srcNode" presStyleLbl="node1" presStyleIdx="2" presStyleCnt="3"/>
      <dgm:spPr/>
    </dgm:pt>
    <dgm:pt modelId="{22BF997F-39E7-4C3D-B3C2-CD3DE000748C}" type="pres">
      <dgm:prSet presAssocID="{D0864229-4D23-4708-87DC-6702D51E56DC}" presName="gear3dstNode" presStyleLbl="node1" presStyleIdx="2" presStyleCnt="3"/>
      <dgm:spPr/>
    </dgm:pt>
    <dgm:pt modelId="{F1FA9EC2-E6A5-4481-91DA-88658F44B10B}" type="pres">
      <dgm:prSet presAssocID="{45D718A3-7CC6-4D00-B470-63D8592A833B}" presName="connector1" presStyleLbl="sibTrans2D1" presStyleIdx="0" presStyleCnt="3" custLinFactNeighborX="-42600"/>
      <dgm:spPr/>
    </dgm:pt>
    <dgm:pt modelId="{D1A3EA6E-9F99-431E-A702-DBEB3551A2F1}" type="pres">
      <dgm:prSet presAssocID="{9CAA4647-AD8A-43E8-8C10-BE7569976D4A}" presName="connector2" presStyleLbl="sibTrans2D1" presStyleIdx="1" presStyleCnt="3" custLinFactNeighborX="-58700"/>
      <dgm:spPr/>
    </dgm:pt>
    <dgm:pt modelId="{77AA6951-0C57-4241-AB7C-1DA94ACE0580}" type="pres">
      <dgm:prSet presAssocID="{E661EB84-184E-4A86-9ECE-682409BE5777}" presName="connector3" presStyleLbl="sibTrans2D1" presStyleIdx="2" presStyleCnt="3" custLinFactNeighborX="-54400"/>
      <dgm:spPr/>
    </dgm:pt>
  </dgm:ptLst>
  <dgm:cxnLst>
    <dgm:cxn modelId="{C6E48B06-D9B2-4C68-85CA-35212CF57EE3}" type="presOf" srcId="{D0864229-4D23-4708-87DC-6702D51E56DC}" destId="{2BB09B02-76F8-43D4-A1FC-8876B0978C73}" srcOrd="2" destOrd="0" presId="urn:microsoft.com/office/officeart/2005/8/layout/gear1"/>
    <dgm:cxn modelId="{C5835210-F8F3-4176-BFE1-0F9006D783A1}" type="presOf" srcId="{E661EB84-184E-4A86-9ECE-682409BE5777}" destId="{77AA6951-0C57-4241-AB7C-1DA94ACE0580}" srcOrd="0" destOrd="0" presId="urn:microsoft.com/office/officeart/2005/8/layout/gear1"/>
    <dgm:cxn modelId="{B3B94223-5C44-49DE-8B69-5EE5A949D1FA}" srcId="{45997FE9-4551-42B4-A3FC-F7C74157AD5A}" destId="{D0864229-4D23-4708-87DC-6702D51E56DC}" srcOrd="2" destOrd="0" parTransId="{6A6473A7-6F8D-45BC-B52C-EAA36AAB773A}" sibTransId="{E661EB84-184E-4A86-9ECE-682409BE5777}"/>
    <dgm:cxn modelId="{76824336-5AF8-44DF-A5D9-15F3F81D5F58}" type="presOf" srcId="{D0864229-4D23-4708-87DC-6702D51E56DC}" destId="{A8DBB12B-1198-4FE2-B68F-08F3EB6916EF}" srcOrd="0" destOrd="0" presId="urn:microsoft.com/office/officeart/2005/8/layout/gear1"/>
    <dgm:cxn modelId="{F7D0E73C-BD0E-4AC1-ADF4-766CBF9C5A1D}" srcId="{45997FE9-4551-42B4-A3FC-F7C74157AD5A}" destId="{DF8A3034-F7DD-47DD-808F-4E61366148F4}" srcOrd="1" destOrd="0" parTransId="{A8B7707A-BAE4-44E5-BC7B-0590293DB15E}" sibTransId="{9CAA4647-AD8A-43E8-8C10-BE7569976D4A}"/>
    <dgm:cxn modelId="{55893646-33F4-4ED0-B90E-5867E84CA6A2}" type="presOf" srcId="{9CAA4647-AD8A-43E8-8C10-BE7569976D4A}" destId="{D1A3EA6E-9F99-431E-A702-DBEB3551A2F1}" srcOrd="0" destOrd="0" presId="urn:microsoft.com/office/officeart/2005/8/layout/gear1"/>
    <dgm:cxn modelId="{5476D550-3BD3-4BF0-9903-614429084453}" type="presOf" srcId="{D0864229-4D23-4708-87DC-6702D51E56DC}" destId="{273F7CD8-65F3-49F3-9934-9BD712068733}" srcOrd="1" destOrd="0" presId="urn:microsoft.com/office/officeart/2005/8/layout/gear1"/>
    <dgm:cxn modelId="{2505837D-7E55-4D0B-AF87-CF7EAB365577}" type="presOf" srcId="{DF8A3034-F7DD-47DD-808F-4E61366148F4}" destId="{7995AAF3-F1AB-469E-B172-81EEF32B6BBE}" srcOrd="1" destOrd="0" presId="urn:microsoft.com/office/officeart/2005/8/layout/gear1"/>
    <dgm:cxn modelId="{AB3F99A0-F003-4434-97D8-09F10AF17CA3}" type="presOf" srcId="{E8AED34F-8871-4C17-87EC-44EE7A1B14B0}" destId="{7452AC9C-E144-4A26-9128-B50E3A1D5646}" srcOrd="2" destOrd="0" presId="urn:microsoft.com/office/officeart/2005/8/layout/gear1"/>
    <dgm:cxn modelId="{22F959AE-B3E2-4FA0-A740-D444E58C72B5}" type="presOf" srcId="{45997FE9-4551-42B4-A3FC-F7C74157AD5A}" destId="{7C2160B2-5446-48E4-A035-378D09CAD508}" srcOrd="0" destOrd="0" presId="urn:microsoft.com/office/officeart/2005/8/layout/gear1"/>
    <dgm:cxn modelId="{B417B5C4-668F-41A0-A596-2226F5588674}" type="presOf" srcId="{E8AED34F-8871-4C17-87EC-44EE7A1B14B0}" destId="{C8BE9A2C-FADA-4C04-B2C9-9489CD9DDC22}" srcOrd="1" destOrd="0" presId="urn:microsoft.com/office/officeart/2005/8/layout/gear1"/>
    <dgm:cxn modelId="{0521ADC9-8559-4305-8E2F-018FAD933023}" type="presOf" srcId="{45D718A3-7CC6-4D00-B470-63D8592A833B}" destId="{F1FA9EC2-E6A5-4481-91DA-88658F44B10B}" srcOrd="0" destOrd="0" presId="urn:microsoft.com/office/officeart/2005/8/layout/gear1"/>
    <dgm:cxn modelId="{FBAA6FD7-956F-49F9-B69B-2204F109EB4E}" type="presOf" srcId="{D0864229-4D23-4708-87DC-6702D51E56DC}" destId="{22BF997F-39E7-4C3D-B3C2-CD3DE000748C}" srcOrd="3" destOrd="0" presId="urn:microsoft.com/office/officeart/2005/8/layout/gear1"/>
    <dgm:cxn modelId="{1065ECF2-9268-4D4D-979A-C2A0844DE00C}" type="presOf" srcId="{E8AED34F-8871-4C17-87EC-44EE7A1B14B0}" destId="{C41DF180-1226-4C69-919C-45F79E8077BF}" srcOrd="0" destOrd="0" presId="urn:microsoft.com/office/officeart/2005/8/layout/gear1"/>
    <dgm:cxn modelId="{891C22F7-AA12-4611-958F-372FEE6330E7}" type="presOf" srcId="{DF8A3034-F7DD-47DD-808F-4E61366148F4}" destId="{3B9EE014-6332-47E5-AD7C-140732DA14A2}" srcOrd="0" destOrd="0" presId="urn:microsoft.com/office/officeart/2005/8/layout/gear1"/>
    <dgm:cxn modelId="{9E765EF9-1471-4132-9138-1CB80BABC660}" srcId="{45997FE9-4551-42B4-A3FC-F7C74157AD5A}" destId="{E8AED34F-8871-4C17-87EC-44EE7A1B14B0}" srcOrd="0" destOrd="0" parTransId="{353268B1-EF16-48BF-90DA-C8D2DE2741B0}" sibTransId="{45D718A3-7CC6-4D00-B470-63D8592A833B}"/>
    <dgm:cxn modelId="{F504BDFE-F452-4D7A-BBC6-265C67AE14AE}" type="presOf" srcId="{DF8A3034-F7DD-47DD-808F-4E61366148F4}" destId="{42DD8F3D-A927-45DC-B23F-81100F075C6E}" srcOrd="2" destOrd="0" presId="urn:microsoft.com/office/officeart/2005/8/layout/gear1"/>
    <dgm:cxn modelId="{EE4C39DA-1E6D-4F38-B21D-E1D494542924}" type="presParOf" srcId="{7C2160B2-5446-48E4-A035-378D09CAD508}" destId="{C41DF180-1226-4C69-919C-45F79E8077BF}" srcOrd="0" destOrd="0" presId="urn:microsoft.com/office/officeart/2005/8/layout/gear1"/>
    <dgm:cxn modelId="{DE184614-020B-42DD-AA30-539442E38D08}" type="presParOf" srcId="{7C2160B2-5446-48E4-A035-378D09CAD508}" destId="{C8BE9A2C-FADA-4C04-B2C9-9489CD9DDC22}" srcOrd="1" destOrd="0" presId="urn:microsoft.com/office/officeart/2005/8/layout/gear1"/>
    <dgm:cxn modelId="{C1299CE0-2F97-44CD-894B-597321F9406E}" type="presParOf" srcId="{7C2160B2-5446-48E4-A035-378D09CAD508}" destId="{7452AC9C-E144-4A26-9128-B50E3A1D5646}" srcOrd="2" destOrd="0" presId="urn:microsoft.com/office/officeart/2005/8/layout/gear1"/>
    <dgm:cxn modelId="{5C4D909C-420F-4FE2-A046-DB2CC62A1D65}" type="presParOf" srcId="{7C2160B2-5446-48E4-A035-378D09CAD508}" destId="{3B9EE014-6332-47E5-AD7C-140732DA14A2}" srcOrd="3" destOrd="0" presId="urn:microsoft.com/office/officeart/2005/8/layout/gear1"/>
    <dgm:cxn modelId="{B5CAD19A-24ED-4489-A11C-35276E3A24F9}" type="presParOf" srcId="{7C2160B2-5446-48E4-A035-378D09CAD508}" destId="{7995AAF3-F1AB-469E-B172-81EEF32B6BBE}" srcOrd="4" destOrd="0" presId="urn:microsoft.com/office/officeart/2005/8/layout/gear1"/>
    <dgm:cxn modelId="{497EF7EA-8445-4D82-96CD-E66F387603C2}" type="presParOf" srcId="{7C2160B2-5446-48E4-A035-378D09CAD508}" destId="{42DD8F3D-A927-45DC-B23F-81100F075C6E}" srcOrd="5" destOrd="0" presId="urn:microsoft.com/office/officeart/2005/8/layout/gear1"/>
    <dgm:cxn modelId="{3EC4DB46-4F45-43FA-8A88-86554FF5B914}" type="presParOf" srcId="{7C2160B2-5446-48E4-A035-378D09CAD508}" destId="{A8DBB12B-1198-4FE2-B68F-08F3EB6916EF}" srcOrd="6" destOrd="0" presId="urn:microsoft.com/office/officeart/2005/8/layout/gear1"/>
    <dgm:cxn modelId="{837F5535-0E47-45A8-AF78-BCE69089FEAC}" type="presParOf" srcId="{7C2160B2-5446-48E4-A035-378D09CAD508}" destId="{273F7CD8-65F3-49F3-9934-9BD712068733}" srcOrd="7" destOrd="0" presId="urn:microsoft.com/office/officeart/2005/8/layout/gear1"/>
    <dgm:cxn modelId="{95A536B9-3686-4EA5-9CDF-CA4D549AAAB6}" type="presParOf" srcId="{7C2160B2-5446-48E4-A035-378D09CAD508}" destId="{2BB09B02-76F8-43D4-A1FC-8876B0978C73}" srcOrd="8" destOrd="0" presId="urn:microsoft.com/office/officeart/2005/8/layout/gear1"/>
    <dgm:cxn modelId="{A2FB48D0-A4F0-4A47-BF4C-80D0A516E057}" type="presParOf" srcId="{7C2160B2-5446-48E4-A035-378D09CAD508}" destId="{22BF997F-39E7-4C3D-B3C2-CD3DE000748C}" srcOrd="9" destOrd="0" presId="urn:microsoft.com/office/officeart/2005/8/layout/gear1"/>
    <dgm:cxn modelId="{8134EB52-3B56-4EEA-B6FC-BEF57965FE6D}" type="presParOf" srcId="{7C2160B2-5446-48E4-A035-378D09CAD508}" destId="{F1FA9EC2-E6A5-4481-91DA-88658F44B10B}" srcOrd="10" destOrd="0" presId="urn:microsoft.com/office/officeart/2005/8/layout/gear1"/>
    <dgm:cxn modelId="{C642CF2C-EB4F-46DA-B518-F9DAD2E98EED}" type="presParOf" srcId="{7C2160B2-5446-48E4-A035-378D09CAD508}" destId="{D1A3EA6E-9F99-431E-A702-DBEB3551A2F1}" srcOrd="11" destOrd="0" presId="urn:microsoft.com/office/officeart/2005/8/layout/gear1"/>
    <dgm:cxn modelId="{B3B0EFB0-3B7A-4779-BEF2-C5F47E498EB6}" type="presParOf" srcId="{7C2160B2-5446-48E4-A035-378D09CAD508}" destId="{77AA6951-0C57-4241-AB7C-1DA94ACE0580}"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5028B-2AB4-43AA-AEBF-B91C228375ED}">
      <dsp:nvSpPr>
        <dsp:cNvPr id="0" name=""/>
        <dsp:cNvSpPr/>
      </dsp:nvSpPr>
      <dsp:spPr>
        <a:xfrm>
          <a:off x="3135195" y="1242204"/>
          <a:ext cx="3644563" cy="364519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scene3d>
            <a:camera prst="orthographicFront"/>
            <a:lightRig rig="threePt" dir="t"/>
          </a:scene3d>
          <a:sp3d extrusionH="6350"/>
        </a:bodyPr>
        <a:lstStyle/>
        <a:p>
          <a:pPr marL="0" lvl="0" indent="0" algn="ctr" defTabSz="1778000">
            <a:lnSpc>
              <a:spcPct val="90000"/>
            </a:lnSpc>
            <a:spcBef>
              <a:spcPct val="0"/>
            </a:spcBef>
            <a:spcAft>
              <a:spcPct val="35000"/>
            </a:spcAft>
            <a:buNone/>
          </a:pPr>
          <a:r>
            <a:rPr lang="en-US" sz="4000" kern="1200" dirty="0"/>
            <a:t>Tech</a:t>
          </a:r>
        </a:p>
      </dsp:txBody>
      <dsp:txXfrm>
        <a:off x="3668929" y="1776030"/>
        <a:ext cx="2577095" cy="2577538"/>
      </dsp:txXfrm>
    </dsp:sp>
    <dsp:sp modelId="{DFE5200A-E9FD-4D30-8E21-66563CD2E979}">
      <dsp:nvSpPr>
        <dsp:cNvPr id="0" name=""/>
        <dsp:cNvSpPr/>
      </dsp:nvSpPr>
      <dsp:spPr>
        <a:xfrm>
          <a:off x="4255851" y="4616416"/>
          <a:ext cx="293807" cy="29377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22EBF6A-987D-4B7B-8DEE-75B9764415E8}">
      <dsp:nvSpPr>
        <dsp:cNvPr id="0" name=""/>
        <dsp:cNvSpPr/>
      </dsp:nvSpPr>
      <dsp:spPr>
        <a:xfrm>
          <a:off x="7014506" y="2721516"/>
          <a:ext cx="293807" cy="29377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0F7F53E-C7F9-467D-9DD8-C2EEBC64A8EA}">
      <dsp:nvSpPr>
        <dsp:cNvPr id="0" name=""/>
        <dsp:cNvSpPr/>
      </dsp:nvSpPr>
      <dsp:spPr>
        <a:xfrm>
          <a:off x="5610508" y="4929084"/>
          <a:ext cx="405200" cy="40581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322C894-AA3F-4E4E-A8D2-C7D3108A618D}">
      <dsp:nvSpPr>
        <dsp:cNvPr id="0" name=""/>
        <dsp:cNvSpPr/>
      </dsp:nvSpPr>
      <dsp:spPr>
        <a:xfrm>
          <a:off x="4338088" y="1651930"/>
          <a:ext cx="293807" cy="29377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C709C91-AB59-4923-BEF5-98FC61DEB571}">
      <dsp:nvSpPr>
        <dsp:cNvPr id="0" name=""/>
        <dsp:cNvSpPr/>
      </dsp:nvSpPr>
      <dsp:spPr>
        <a:xfrm>
          <a:off x="3413303" y="3333173"/>
          <a:ext cx="293807" cy="29377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644E044-4ADD-44B7-84C0-0B186D6AA8F9}">
      <dsp:nvSpPr>
        <dsp:cNvPr id="0" name=""/>
        <dsp:cNvSpPr/>
      </dsp:nvSpPr>
      <dsp:spPr>
        <a:xfrm>
          <a:off x="1995848" y="1900111"/>
          <a:ext cx="1481748" cy="148191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scene3d>
            <a:camera prst="orthographicFront"/>
            <a:lightRig rig="threePt" dir="t"/>
          </a:scene3d>
          <a:sp3d extrusionH="38100">
            <a:extrusionClr>
              <a:schemeClr val="tx1"/>
            </a:extrusionClr>
          </a:sp3d>
        </a:bodyPr>
        <a:lstStyle/>
        <a:p>
          <a:pPr marL="0" lvl="0" indent="0" algn="ctr" defTabSz="1066800">
            <a:lnSpc>
              <a:spcPct val="90000"/>
            </a:lnSpc>
            <a:spcBef>
              <a:spcPct val="0"/>
            </a:spcBef>
            <a:spcAft>
              <a:spcPct val="35000"/>
            </a:spcAft>
            <a:buNone/>
          </a:pPr>
          <a:r>
            <a:rPr lang="en-US" sz="2400" b="1" kern="1200" dirty="0">
              <a:solidFill>
                <a:schemeClr val="tx1"/>
              </a:solidFill>
            </a:rPr>
            <a:t>Email</a:t>
          </a:r>
        </a:p>
      </dsp:txBody>
      <dsp:txXfrm>
        <a:off x="2212845" y="2117133"/>
        <a:ext cx="1047754" cy="1047873"/>
      </dsp:txXfrm>
    </dsp:sp>
    <dsp:sp modelId="{0A73FCDB-F23B-41F4-B1FB-33DF0D824741}">
      <dsp:nvSpPr>
        <dsp:cNvPr id="0" name=""/>
        <dsp:cNvSpPr/>
      </dsp:nvSpPr>
      <dsp:spPr>
        <a:xfrm>
          <a:off x="4805339" y="1664958"/>
          <a:ext cx="405200" cy="40581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E36D369-0657-47E0-8924-9FC60698F604}">
      <dsp:nvSpPr>
        <dsp:cNvPr id="0" name=""/>
        <dsp:cNvSpPr/>
      </dsp:nvSpPr>
      <dsp:spPr>
        <a:xfrm>
          <a:off x="2135650" y="3815855"/>
          <a:ext cx="732650" cy="73281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63238C8-2107-4372-82D2-8B2953A365F0}">
      <dsp:nvSpPr>
        <dsp:cNvPr id="0" name=""/>
        <dsp:cNvSpPr/>
      </dsp:nvSpPr>
      <dsp:spPr>
        <a:xfrm>
          <a:off x="6844326" y="933256"/>
          <a:ext cx="2101712" cy="202164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scene3d>
            <a:camera prst="orthographicFront"/>
            <a:lightRig rig="threePt" dir="t"/>
          </a:scene3d>
          <a:sp3d extrusionH="6350"/>
        </a:bodyPr>
        <a:lstStyle/>
        <a:p>
          <a:pPr marL="0" lvl="0" indent="0" algn="ctr" defTabSz="800100">
            <a:lnSpc>
              <a:spcPct val="90000"/>
            </a:lnSpc>
            <a:spcBef>
              <a:spcPct val="0"/>
            </a:spcBef>
            <a:spcAft>
              <a:spcPct val="35000"/>
            </a:spcAft>
            <a:buNone/>
          </a:pPr>
          <a:r>
            <a:rPr lang="en-US" sz="1800" kern="1200" dirty="0"/>
            <a:t>Headphones</a:t>
          </a:r>
        </a:p>
      </dsp:txBody>
      <dsp:txXfrm>
        <a:off x="7152115" y="1229319"/>
        <a:ext cx="1486134" cy="1429520"/>
      </dsp:txXfrm>
    </dsp:sp>
    <dsp:sp modelId="{C74D9C5D-7D79-4B36-8C5A-72D12A640A5C}">
      <dsp:nvSpPr>
        <dsp:cNvPr id="0" name=""/>
        <dsp:cNvSpPr/>
      </dsp:nvSpPr>
      <dsp:spPr>
        <a:xfrm>
          <a:off x="6492679" y="2225807"/>
          <a:ext cx="405200" cy="40581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E79F17-6FE2-4B8A-8A6F-7E18510C8D51}">
      <dsp:nvSpPr>
        <dsp:cNvPr id="0" name=""/>
        <dsp:cNvSpPr/>
      </dsp:nvSpPr>
      <dsp:spPr>
        <a:xfrm>
          <a:off x="1856794" y="4688069"/>
          <a:ext cx="293807" cy="29377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B805A0A-6A17-4082-9AA0-EE7B2EDE1C58}">
      <dsp:nvSpPr>
        <dsp:cNvPr id="0" name=""/>
        <dsp:cNvSpPr/>
      </dsp:nvSpPr>
      <dsp:spPr>
        <a:xfrm>
          <a:off x="4784407" y="4269875"/>
          <a:ext cx="293807" cy="29377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8E3F1EB-81A6-4418-84F4-503336E9C519}">
      <dsp:nvSpPr>
        <dsp:cNvPr id="0" name=""/>
        <dsp:cNvSpPr/>
      </dsp:nvSpPr>
      <dsp:spPr>
        <a:xfrm>
          <a:off x="7851073" y="3763744"/>
          <a:ext cx="1481748" cy="148191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scene3d>
            <a:camera prst="orthographicFront"/>
            <a:lightRig rig="threePt" dir="t"/>
          </a:scene3d>
          <a:sp3d extrusionH="6350">
            <a:extrusionClr>
              <a:srgbClr val="E96F1B"/>
            </a:extrusionClr>
          </a:sp3d>
        </a:bodyPr>
        <a:lstStyle/>
        <a:p>
          <a:pPr marL="0" lvl="0" indent="0" algn="ctr" defTabSz="1244600">
            <a:lnSpc>
              <a:spcPct val="90000"/>
            </a:lnSpc>
            <a:spcBef>
              <a:spcPct val="0"/>
            </a:spcBef>
            <a:spcAft>
              <a:spcPct val="35000"/>
            </a:spcAft>
            <a:buNone/>
          </a:pPr>
          <a:r>
            <a:rPr lang="en-US" sz="2800" kern="1200" dirty="0">
              <a:solidFill>
                <a:schemeClr val="tx1"/>
              </a:solidFill>
            </a:rPr>
            <a:t>Texts</a:t>
          </a:r>
        </a:p>
      </dsp:txBody>
      <dsp:txXfrm>
        <a:off x="8068070" y="3980766"/>
        <a:ext cx="1047754" cy="1047873"/>
      </dsp:txXfrm>
    </dsp:sp>
    <dsp:sp modelId="{FB017574-1643-4CC4-9ABC-F2E99CFF4282}">
      <dsp:nvSpPr>
        <dsp:cNvPr id="0" name=""/>
        <dsp:cNvSpPr/>
      </dsp:nvSpPr>
      <dsp:spPr>
        <a:xfrm>
          <a:off x="7433163" y="3712284"/>
          <a:ext cx="293807" cy="29377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8101A41-4AEF-4244-9217-8D624C8827DA}">
      <dsp:nvSpPr>
        <dsp:cNvPr id="0" name=""/>
        <dsp:cNvSpPr/>
      </dsp:nvSpPr>
      <dsp:spPr>
        <a:xfrm>
          <a:off x="3597961" y="5032004"/>
          <a:ext cx="1481748" cy="1481917"/>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scene3d>
            <a:camera prst="orthographicFront"/>
            <a:lightRig rig="threePt" dir="t"/>
          </a:scene3d>
          <a:sp3d extrusionH="6350"/>
        </a:bodyPr>
        <a:lstStyle/>
        <a:p>
          <a:pPr marL="0" lvl="0" indent="0" algn="ctr" defTabSz="889000">
            <a:lnSpc>
              <a:spcPct val="90000"/>
            </a:lnSpc>
            <a:spcBef>
              <a:spcPct val="0"/>
            </a:spcBef>
            <a:spcAft>
              <a:spcPct val="35000"/>
            </a:spcAft>
            <a:buNone/>
          </a:pPr>
          <a:r>
            <a:rPr lang="en-US" sz="2000" kern="1200" dirty="0"/>
            <a:t>Maps</a:t>
          </a:r>
        </a:p>
        <a:p>
          <a:pPr marL="0" lvl="0" indent="0" algn="ctr" defTabSz="889000">
            <a:lnSpc>
              <a:spcPct val="90000"/>
            </a:lnSpc>
            <a:spcBef>
              <a:spcPct val="0"/>
            </a:spcBef>
            <a:spcAft>
              <a:spcPct val="35000"/>
            </a:spcAft>
            <a:buNone/>
          </a:pPr>
          <a:r>
            <a:rPr lang="en-US" sz="2000" kern="1200" dirty="0"/>
            <a:t>Uber Lyft</a:t>
          </a:r>
        </a:p>
      </dsp:txBody>
      <dsp:txXfrm>
        <a:off x="3814958" y="5249026"/>
        <a:ext cx="1047754" cy="1047873"/>
      </dsp:txXfrm>
    </dsp:sp>
    <dsp:sp modelId="{F3CE1132-4A01-4DEF-B924-00DC3AFEDAFF}">
      <dsp:nvSpPr>
        <dsp:cNvPr id="0" name=""/>
        <dsp:cNvSpPr/>
      </dsp:nvSpPr>
      <dsp:spPr>
        <a:xfrm>
          <a:off x="4921218" y="4981847"/>
          <a:ext cx="293807" cy="29377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7F09171-30BD-41C5-BD8F-0130F2641FFC}">
      <dsp:nvSpPr>
        <dsp:cNvPr id="0" name=""/>
        <dsp:cNvSpPr/>
      </dsp:nvSpPr>
      <dsp:spPr>
        <a:xfrm>
          <a:off x="5010930" y="0"/>
          <a:ext cx="1481748" cy="148191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scene3d>
            <a:camera prst="orthographicFront"/>
            <a:lightRig rig="threePt" dir="t"/>
          </a:scene3d>
          <a:sp3d extrusionH="6350"/>
        </a:bodyPr>
        <a:lstStyle/>
        <a:p>
          <a:pPr marL="0" lvl="0" indent="0" algn="ctr" defTabSz="1066800">
            <a:lnSpc>
              <a:spcPct val="90000"/>
            </a:lnSpc>
            <a:spcBef>
              <a:spcPct val="0"/>
            </a:spcBef>
            <a:spcAft>
              <a:spcPct val="35000"/>
            </a:spcAft>
            <a:buNone/>
          </a:pPr>
          <a:r>
            <a:rPr lang="en-US" sz="2400" kern="1200" dirty="0"/>
            <a:t>Apps</a:t>
          </a:r>
        </a:p>
      </dsp:txBody>
      <dsp:txXfrm>
        <a:off x="5227927" y="217022"/>
        <a:ext cx="1047754" cy="1047873"/>
      </dsp:txXfrm>
    </dsp:sp>
    <dsp:sp modelId="{4CFF9CF0-65AF-40CA-BF7F-CD55C8003F4C}">
      <dsp:nvSpPr>
        <dsp:cNvPr id="0" name=""/>
        <dsp:cNvSpPr/>
      </dsp:nvSpPr>
      <dsp:spPr>
        <a:xfrm>
          <a:off x="3183789" y="1606333"/>
          <a:ext cx="293807" cy="29377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909BEDE-918A-4AC9-A586-27BC185B311B}">
      <dsp:nvSpPr>
        <dsp:cNvPr id="0" name=""/>
        <dsp:cNvSpPr/>
      </dsp:nvSpPr>
      <dsp:spPr>
        <a:xfrm>
          <a:off x="6604819" y="364779"/>
          <a:ext cx="293807" cy="29377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48317-7C16-41F7-AD75-33B00E1C0B25}">
      <dsp:nvSpPr>
        <dsp:cNvPr id="0" name=""/>
        <dsp:cNvSpPr/>
      </dsp:nvSpPr>
      <dsp:spPr>
        <a:xfrm>
          <a:off x="6373914" y="4217928"/>
          <a:ext cx="3064200" cy="198490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speech to text</a:t>
          </a:r>
        </a:p>
        <a:p>
          <a:pPr marL="171450" lvl="1" indent="-171450" algn="l" defTabSz="844550">
            <a:lnSpc>
              <a:spcPct val="90000"/>
            </a:lnSpc>
            <a:spcBef>
              <a:spcPct val="0"/>
            </a:spcBef>
            <a:spcAft>
              <a:spcPct val="15000"/>
            </a:spcAft>
            <a:buChar char="•"/>
          </a:pPr>
          <a:r>
            <a:rPr lang="en-US" sz="1900" kern="1200" dirty="0"/>
            <a:t>phone calls</a:t>
          </a:r>
        </a:p>
      </dsp:txBody>
      <dsp:txXfrm>
        <a:off x="7336776" y="4757757"/>
        <a:ext cx="2057736" cy="1401476"/>
      </dsp:txXfrm>
    </dsp:sp>
    <dsp:sp modelId="{9F416CF7-2357-4E1E-899C-3E8712E7D2C0}">
      <dsp:nvSpPr>
        <dsp:cNvPr id="0" name=""/>
        <dsp:cNvSpPr/>
      </dsp:nvSpPr>
      <dsp:spPr>
        <a:xfrm>
          <a:off x="1374428" y="4217928"/>
          <a:ext cx="3064200" cy="198490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marL="171450" lvl="1" indent="-171450" algn="l" defTabSz="844550">
            <a:lnSpc>
              <a:spcPct val="90000"/>
            </a:lnSpc>
            <a:spcBef>
              <a:spcPct val="0"/>
            </a:spcBef>
            <a:spcAft>
              <a:spcPct val="15000"/>
            </a:spcAft>
            <a:buChar char="•"/>
          </a:pPr>
          <a:r>
            <a:rPr lang="en-US" sz="1900" kern="1200" dirty="0"/>
            <a:t>maps</a:t>
          </a:r>
        </a:p>
        <a:p>
          <a:pPr marL="171450" lvl="1" indent="-171450" algn="l" defTabSz="844550">
            <a:lnSpc>
              <a:spcPct val="90000"/>
            </a:lnSpc>
            <a:spcBef>
              <a:spcPct val="0"/>
            </a:spcBef>
            <a:spcAft>
              <a:spcPct val="15000"/>
            </a:spcAft>
            <a:buChar char="•"/>
          </a:pPr>
          <a:r>
            <a:rPr lang="en-US" sz="1900" kern="1200" dirty="0"/>
            <a:t>voicemail</a:t>
          </a:r>
        </a:p>
      </dsp:txBody>
      <dsp:txXfrm>
        <a:off x="1418030" y="4757757"/>
        <a:ext cx="2057736" cy="1401476"/>
      </dsp:txXfrm>
    </dsp:sp>
    <dsp:sp modelId="{EDEBB83E-8E7C-4749-951A-B3463E6802B3}">
      <dsp:nvSpPr>
        <dsp:cNvPr id="0" name=""/>
        <dsp:cNvSpPr/>
      </dsp:nvSpPr>
      <dsp:spPr>
        <a:xfrm>
          <a:off x="6373914" y="0"/>
          <a:ext cx="3064200" cy="198490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email</a:t>
          </a:r>
        </a:p>
        <a:p>
          <a:pPr marL="171450" lvl="1" indent="-171450" algn="l" defTabSz="844550">
            <a:lnSpc>
              <a:spcPct val="90000"/>
            </a:lnSpc>
            <a:spcBef>
              <a:spcPct val="0"/>
            </a:spcBef>
            <a:spcAft>
              <a:spcPct val="15000"/>
            </a:spcAft>
            <a:buChar char="•"/>
          </a:pPr>
          <a:r>
            <a:rPr lang="en-US" sz="1900" kern="1200" dirty="0"/>
            <a:t>texting </a:t>
          </a:r>
        </a:p>
      </dsp:txBody>
      <dsp:txXfrm>
        <a:off x="7336776" y="43602"/>
        <a:ext cx="2057736" cy="1401476"/>
      </dsp:txXfrm>
    </dsp:sp>
    <dsp:sp modelId="{3DD302C5-2B58-49BB-B987-9F3D9151A4EB}">
      <dsp:nvSpPr>
        <dsp:cNvPr id="0" name=""/>
        <dsp:cNvSpPr/>
      </dsp:nvSpPr>
      <dsp:spPr>
        <a:xfrm>
          <a:off x="1374428" y="0"/>
          <a:ext cx="3064200" cy="1984907"/>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t" anchorCtr="0">
          <a:noAutofit/>
        </a:bodyPr>
        <a:lstStyle/>
        <a:p>
          <a:pPr marL="171450" lvl="1" indent="-171450" algn="l" defTabSz="844550">
            <a:lnSpc>
              <a:spcPct val="90000"/>
            </a:lnSpc>
            <a:spcBef>
              <a:spcPct val="0"/>
            </a:spcBef>
            <a:spcAft>
              <a:spcPct val="15000"/>
            </a:spcAft>
            <a:buChar char="•"/>
          </a:pPr>
          <a:r>
            <a:rPr lang="en-US" sz="1900" kern="1200" dirty="0"/>
            <a:t>text</a:t>
          </a:r>
        </a:p>
        <a:p>
          <a:pPr marL="171450" lvl="1" indent="-171450" algn="l" defTabSz="844550">
            <a:lnSpc>
              <a:spcPct val="90000"/>
            </a:lnSpc>
            <a:spcBef>
              <a:spcPct val="0"/>
            </a:spcBef>
            <a:spcAft>
              <a:spcPct val="15000"/>
            </a:spcAft>
            <a:buChar char="•"/>
          </a:pPr>
          <a:r>
            <a:rPr lang="en-US" sz="1900" kern="1200" dirty="0"/>
            <a:t>email</a:t>
          </a:r>
        </a:p>
        <a:p>
          <a:pPr marL="171450" lvl="1" indent="-171450" algn="l" defTabSz="844550">
            <a:lnSpc>
              <a:spcPct val="90000"/>
            </a:lnSpc>
            <a:spcBef>
              <a:spcPct val="0"/>
            </a:spcBef>
            <a:spcAft>
              <a:spcPct val="15000"/>
            </a:spcAft>
            <a:buChar char="•"/>
          </a:pPr>
          <a:r>
            <a:rPr lang="en-US" sz="1900" kern="1200" dirty="0"/>
            <a:t>maps</a:t>
          </a:r>
        </a:p>
        <a:p>
          <a:pPr marL="171450" lvl="1" indent="-171450" algn="l" defTabSz="844550">
            <a:lnSpc>
              <a:spcPct val="90000"/>
            </a:lnSpc>
            <a:spcBef>
              <a:spcPct val="0"/>
            </a:spcBef>
            <a:spcAft>
              <a:spcPct val="15000"/>
            </a:spcAft>
            <a:buChar char="•"/>
          </a:pPr>
          <a:r>
            <a:rPr lang="en-US" sz="1900" kern="1200" dirty="0"/>
            <a:t>apps</a:t>
          </a:r>
        </a:p>
      </dsp:txBody>
      <dsp:txXfrm>
        <a:off x="1418030" y="43602"/>
        <a:ext cx="2057736" cy="1401476"/>
      </dsp:txXfrm>
    </dsp:sp>
    <dsp:sp modelId="{A7CDD846-BF74-48DD-99EF-64469649D0C6}">
      <dsp:nvSpPr>
        <dsp:cNvPr id="0" name=""/>
        <dsp:cNvSpPr/>
      </dsp:nvSpPr>
      <dsp:spPr>
        <a:xfrm>
          <a:off x="2658415" y="353561"/>
          <a:ext cx="2685827" cy="2685827"/>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Reading</a:t>
          </a:r>
        </a:p>
      </dsp:txBody>
      <dsp:txXfrm>
        <a:off x="3445076" y="1140222"/>
        <a:ext cx="1899166" cy="1899166"/>
      </dsp:txXfrm>
    </dsp:sp>
    <dsp:sp modelId="{A83F0B23-BB25-4882-B99E-59154A1A9654}">
      <dsp:nvSpPr>
        <dsp:cNvPr id="0" name=""/>
        <dsp:cNvSpPr/>
      </dsp:nvSpPr>
      <dsp:spPr>
        <a:xfrm rot="5400000">
          <a:off x="5468300" y="353561"/>
          <a:ext cx="2685827" cy="2685827"/>
        </a:xfrm>
        <a:prstGeom prst="pieWedg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Writing</a:t>
          </a:r>
        </a:p>
      </dsp:txBody>
      <dsp:txXfrm rot="-5400000">
        <a:off x="5468300" y="1140222"/>
        <a:ext cx="1899166" cy="1899166"/>
      </dsp:txXfrm>
    </dsp:sp>
    <dsp:sp modelId="{EA103DAA-343A-4C92-ACAC-37791FD3AC86}">
      <dsp:nvSpPr>
        <dsp:cNvPr id="0" name=""/>
        <dsp:cNvSpPr/>
      </dsp:nvSpPr>
      <dsp:spPr>
        <a:xfrm rot="10800000">
          <a:off x="5468300" y="3163446"/>
          <a:ext cx="2685827" cy="2685827"/>
        </a:xfrm>
        <a:prstGeom prst="pieWedg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Speaking</a:t>
          </a:r>
        </a:p>
      </dsp:txBody>
      <dsp:txXfrm rot="10800000">
        <a:off x="5468300" y="3163446"/>
        <a:ext cx="1899166" cy="1899166"/>
      </dsp:txXfrm>
    </dsp:sp>
    <dsp:sp modelId="{CD2B7E9B-0C48-4A46-AF28-EB7251D02EC6}">
      <dsp:nvSpPr>
        <dsp:cNvPr id="0" name=""/>
        <dsp:cNvSpPr/>
      </dsp:nvSpPr>
      <dsp:spPr>
        <a:xfrm rot="16200000">
          <a:off x="2658415" y="3163446"/>
          <a:ext cx="2685827" cy="2685827"/>
        </a:xfrm>
        <a:prstGeom prst="pieWedg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Listening</a:t>
          </a:r>
        </a:p>
      </dsp:txBody>
      <dsp:txXfrm rot="5400000">
        <a:off x="3445076" y="3163446"/>
        <a:ext cx="1899166" cy="1899166"/>
      </dsp:txXfrm>
    </dsp:sp>
    <dsp:sp modelId="{3946BC9D-D65A-4F9A-916B-B9C4946C57B7}">
      <dsp:nvSpPr>
        <dsp:cNvPr id="0" name=""/>
        <dsp:cNvSpPr/>
      </dsp:nvSpPr>
      <dsp:spPr>
        <a:xfrm>
          <a:off x="4942610" y="2543162"/>
          <a:ext cx="927323" cy="806368"/>
        </a:xfrm>
        <a:prstGeom prst="circularArrow">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6DF19AA7-353E-46E1-A4AD-0791314F7BD9}">
      <dsp:nvSpPr>
        <dsp:cNvPr id="0" name=""/>
        <dsp:cNvSpPr/>
      </dsp:nvSpPr>
      <dsp:spPr>
        <a:xfrm rot="10800000">
          <a:off x="4942610" y="2853304"/>
          <a:ext cx="927323" cy="806368"/>
        </a:xfrm>
        <a:prstGeom prst="circularArrow">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8AB2A-4F6E-4209-BC35-4560A516EC02}">
      <dsp:nvSpPr>
        <dsp:cNvPr id="0" name=""/>
        <dsp:cNvSpPr/>
      </dsp:nvSpPr>
      <dsp:spPr>
        <a:xfrm>
          <a:off x="0" y="0"/>
          <a:ext cx="2503103"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Student takes VPA</a:t>
          </a:r>
        </a:p>
      </dsp:txBody>
      <dsp:txXfrm>
        <a:off x="0" y="0"/>
        <a:ext cx="2503103" cy="1305401"/>
      </dsp:txXfrm>
    </dsp:sp>
    <dsp:sp modelId="{A948140A-A004-4D66-92FA-69FBFED5C094}">
      <dsp:nvSpPr>
        <dsp:cNvPr id="0" name=""/>
        <dsp:cNvSpPr/>
      </dsp:nvSpPr>
      <dsp:spPr>
        <a:xfrm>
          <a:off x="251273" y="1306676"/>
          <a:ext cx="2002482"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Takes about 30-45 minutes</a:t>
          </a:r>
        </a:p>
      </dsp:txBody>
      <dsp:txXfrm>
        <a:off x="289700" y="1345103"/>
        <a:ext cx="1925628" cy="1235133"/>
      </dsp:txXfrm>
    </dsp:sp>
    <dsp:sp modelId="{ECA4D7E4-20F9-4CBE-80FD-2EB3AE523318}">
      <dsp:nvSpPr>
        <dsp:cNvPr id="0" name=""/>
        <dsp:cNvSpPr/>
      </dsp:nvSpPr>
      <dsp:spPr>
        <a:xfrm>
          <a:off x="251273" y="2820508"/>
          <a:ext cx="2002482"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2 test options – beginner and intermediate</a:t>
          </a:r>
        </a:p>
      </dsp:txBody>
      <dsp:txXfrm>
        <a:off x="289700" y="2858935"/>
        <a:ext cx="1925628" cy="1235133"/>
      </dsp:txXfrm>
    </dsp:sp>
    <dsp:sp modelId="{B33A3C6A-5EAD-4AD0-BB0B-A2A48A4ED530}">
      <dsp:nvSpPr>
        <dsp:cNvPr id="0" name=""/>
        <dsp:cNvSpPr/>
      </dsp:nvSpPr>
      <dsp:spPr>
        <a:xfrm>
          <a:off x="2691798" y="0"/>
          <a:ext cx="2503103"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Student chooses level</a:t>
          </a:r>
        </a:p>
      </dsp:txBody>
      <dsp:txXfrm>
        <a:off x="2691798" y="0"/>
        <a:ext cx="2503103" cy="1305401"/>
      </dsp:txXfrm>
    </dsp:sp>
    <dsp:sp modelId="{A1E7DFC8-D723-40AD-8D46-AF1076C4E828}">
      <dsp:nvSpPr>
        <dsp:cNvPr id="0" name=""/>
        <dsp:cNvSpPr/>
      </dsp:nvSpPr>
      <dsp:spPr>
        <a:xfrm>
          <a:off x="2942108" y="1306676"/>
          <a:ext cx="2002482"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from low beginning to advanced</a:t>
          </a:r>
        </a:p>
      </dsp:txBody>
      <dsp:txXfrm>
        <a:off x="2980535" y="1345103"/>
        <a:ext cx="1925628" cy="1235133"/>
      </dsp:txXfrm>
    </dsp:sp>
    <dsp:sp modelId="{C8B891E9-9131-4A6D-B525-A7FFD400B065}">
      <dsp:nvSpPr>
        <dsp:cNvPr id="0" name=""/>
        <dsp:cNvSpPr/>
      </dsp:nvSpPr>
      <dsp:spPr>
        <a:xfrm>
          <a:off x="2942108" y="2820508"/>
          <a:ext cx="2002482"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level descriptions provide guidance </a:t>
          </a:r>
        </a:p>
      </dsp:txBody>
      <dsp:txXfrm>
        <a:off x="2980535" y="2858935"/>
        <a:ext cx="1925628" cy="1235133"/>
      </dsp:txXfrm>
    </dsp:sp>
    <dsp:sp modelId="{7BD6090F-3474-4DBA-B42E-AFEA8E098A78}">
      <dsp:nvSpPr>
        <dsp:cNvPr id="0" name=""/>
        <dsp:cNvSpPr/>
      </dsp:nvSpPr>
      <dsp:spPr>
        <a:xfrm>
          <a:off x="5382634" y="0"/>
          <a:ext cx="2503103"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Teacher assigns level</a:t>
          </a:r>
        </a:p>
      </dsp:txBody>
      <dsp:txXfrm>
        <a:off x="5382634" y="0"/>
        <a:ext cx="2503103" cy="1305401"/>
      </dsp:txXfrm>
    </dsp:sp>
    <dsp:sp modelId="{711054B9-C61A-4135-93FE-D4126732617A}">
      <dsp:nvSpPr>
        <dsp:cNvPr id="0" name=""/>
        <dsp:cNvSpPr/>
      </dsp:nvSpPr>
      <dsp:spPr>
        <a:xfrm>
          <a:off x="5632944" y="1306676"/>
          <a:ext cx="2002482"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Bypasses  student testing/selection</a:t>
          </a:r>
        </a:p>
      </dsp:txBody>
      <dsp:txXfrm>
        <a:off x="5671371" y="1345103"/>
        <a:ext cx="1925628" cy="1235133"/>
      </dsp:txXfrm>
    </dsp:sp>
    <dsp:sp modelId="{8B574A6A-3B4C-4CF0-9EAD-2438ECF7978C}">
      <dsp:nvSpPr>
        <dsp:cNvPr id="0" name=""/>
        <dsp:cNvSpPr/>
      </dsp:nvSpPr>
      <dsp:spPr>
        <a:xfrm>
          <a:off x="5632944" y="2820508"/>
          <a:ext cx="2002482"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Based on pre-existing level assessment</a:t>
          </a:r>
        </a:p>
      </dsp:txBody>
      <dsp:txXfrm>
        <a:off x="5671371" y="2858935"/>
        <a:ext cx="1925628" cy="12351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DF180-1226-4C69-919C-45F79E8077BF}">
      <dsp:nvSpPr>
        <dsp:cNvPr id="0" name=""/>
        <dsp:cNvSpPr/>
      </dsp:nvSpPr>
      <dsp:spPr>
        <a:xfrm>
          <a:off x="1037252" y="1810511"/>
          <a:ext cx="2212848" cy="2212848"/>
        </a:xfrm>
        <a:prstGeom prst="gear9">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Student level</a:t>
          </a:r>
        </a:p>
      </dsp:txBody>
      <dsp:txXfrm>
        <a:off x="1482133" y="2328860"/>
        <a:ext cx="1323086" cy="1137450"/>
      </dsp:txXfrm>
    </dsp:sp>
    <dsp:sp modelId="{3B9EE014-6332-47E5-AD7C-140732DA14A2}">
      <dsp:nvSpPr>
        <dsp:cNvPr id="0" name=""/>
        <dsp:cNvSpPr/>
      </dsp:nvSpPr>
      <dsp:spPr>
        <a:xfrm>
          <a:off x="0" y="1287475"/>
          <a:ext cx="1609344" cy="1609344"/>
        </a:xfrm>
        <a:prstGeom prst="gear6">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Student goals</a:t>
          </a:r>
        </a:p>
      </dsp:txBody>
      <dsp:txXfrm>
        <a:off x="405157" y="1695081"/>
        <a:ext cx="799030" cy="794132"/>
      </dsp:txXfrm>
    </dsp:sp>
    <dsp:sp modelId="{A8DBB12B-1198-4FE2-B68F-08F3EB6916EF}">
      <dsp:nvSpPr>
        <dsp:cNvPr id="0" name=""/>
        <dsp:cNvSpPr/>
      </dsp:nvSpPr>
      <dsp:spPr>
        <a:xfrm rot="20700000">
          <a:off x="652381" y="177192"/>
          <a:ext cx="1576828" cy="1576828"/>
        </a:xfrm>
        <a:prstGeom prst="gear6">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Student interests</a:t>
          </a:r>
        </a:p>
      </dsp:txBody>
      <dsp:txXfrm rot="-20700000">
        <a:off x="998225" y="523036"/>
        <a:ext cx="885139" cy="885139"/>
      </dsp:txXfrm>
    </dsp:sp>
    <dsp:sp modelId="{F1FA9EC2-E6A5-4481-91DA-88658F44B10B}">
      <dsp:nvSpPr>
        <dsp:cNvPr id="0" name=""/>
        <dsp:cNvSpPr/>
      </dsp:nvSpPr>
      <dsp:spPr>
        <a:xfrm>
          <a:off x="866828" y="1477656"/>
          <a:ext cx="2832445" cy="2832445"/>
        </a:xfrm>
        <a:prstGeom prst="circularArrow">
          <a:avLst>
            <a:gd name="adj1" fmla="val 4687"/>
            <a:gd name="adj2" fmla="val 299029"/>
            <a:gd name="adj3" fmla="val 2512060"/>
            <a:gd name="adj4" fmla="val 15870149"/>
            <a:gd name="adj5" fmla="val 5469"/>
          </a:avLst>
        </a:prstGeom>
        <a:solidFill>
          <a:srgbClr val="FFFF00"/>
        </a:solidFill>
        <a:ln>
          <a:solidFill>
            <a:schemeClr val="accent1">
              <a:lumMod val="60000"/>
              <a:lumOff val="40000"/>
            </a:schemeClr>
          </a:solidFill>
        </a:ln>
        <a:effectLst/>
      </dsp:spPr>
      <dsp:style>
        <a:lnRef idx="0">
          <a:scrgbClr r="0" g="0" b="0"/>
        </a:lnRef>
        <a:fillRef idx="1">
          <a:scrgbClr r="0" g="0" b="0"/>
        </a:fillRef>
        <a:effectRef idx="0">
          <a:scrgbClr r="0" g="0" b="0"/>
        </a:effectRef>
        <a:fontRef idx="minor">
          <a:schemeClr val="lt1"/>
        </a:fontRef>
      </dsp:style>
    </dsp:sp>
    <dsp:sp modelId="{D1A3EA6E-9F99-431E-A702-DBEB3551A2F1}">
      <dsp:nvSpPr>
        <dsp:cNvPr id="0" name=""/>
        <dsp:cNvSpPr/>
      </dsp:nvSpPr>
      <dsp:spPr>
        <a:xfrm>
          <a:off x="-535035" y="932121"/>
          <a:ext cx="2057948" cy="2057948"/>
        </a:xfrm>
        <a:prstGeom prst="leftCircularArrow">
          <a:avLst>
            <a:gd name="adj1" fmla="val 6452"/>
            <a:gd name="adj2" fmla="val 429999"/>
            <a:gd name="adj3" fmla="val 10489124"/>
            <a:gd name="adj4" fmla="val 14837806"/>
            <a:gd name="adj5" fmla="val 7527"/>
          </a:avLst>
        </a:prstGeom>
        <a:solidFill>
          <a:srgbClr val="FFFF00"/>
        </a:solidFill>
        <a:ln>
          <a:solidFill>
            <a:schemeClr val="accent1">
              <a:lumMod val="60000"/>
              <a:lumOff val="40000"/>
            </a:schemeClr>
          </a:solidFill>
        </a:ln>
        <a:effectLst/>
      </dsp:spPr>
      <dsp:style>
        <a:lnRef idx="0">
          <a:scrgbClr r="0" g="0" b="0"/>
        </a:lnRef>
        <a:fillRef idx="1">
          <a:scrgbClr r="0" g="0" b="0"/>
        </a:fillRef>
        <a:effectRef idx="0">
          <a:scrgbClr r="0" g="0" b="0"/>
        </a:effectRef>
        <a:fontRef idx="minor">
          <a:schemeClr val="lt1"/>
        </a:fontRef>
      </dsp:style>
    </dsp:sp>
    <dsp:sp modelId="{77AA6951-0C57-4241-AB7C-1DA94ACE0580}">
      <dsp:nvSpPr>
        <dsp:cNvPr id="0" name=""/>
        <dsp:cNvSpPr/>
      </dsp:nvSpPr>
      <dsp:spPr>
        <a:xfrm>
          <a:off x="287580" y="-167459"/>
          <a:ext cx="2218883" cy="2218883"/>
        </a:xfrm>
        <a:prstGeom prst="circularArrow">
          <a:avLst>
            <a:gd name="adj1" fmla="val 5984"/>
            <a:gd name="adj2" fmla="val 394124"/>
            <a:gd name="adj3" fmla="val 13313824"/>
            <a:gd name="adj4" fmla="val 10508221"/>
            <a:gd name="adj5" fmla="val 6981"/>
          </a:avLst>
        </a:prstGeom>
        <a:solidFill>
          <a:srgbClr val="FFFF00"/>
        </a:solidFill>
        <a:ln>
          <a:solidFill>
            <a:schemeClr val="accent1">
              <a:lumMod val="60000"/>
              <a:lumOff val="40000"/>
            </a:schemeClr>
          </a:solid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9B4F9B-8405-4562-B663-EEB360E88B4A}" type="datetimeFigureOut">
              <a:rPr lang="en-US" smtClean="0"/>
              <a:t>9/23/2021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ABF9A-4B73-4B57-87AB-21F5C0943D41}" type="slidenum">
              <a:rPr lang="en-US" smtClean="0"/>
              <a:t>‹#›</a:t>
            </a:fld>
            <a:endParaRPr lang="en-US"/>
          </a:p>
        </p:txBody>
      </p:sp>
    </p:spTree>
    <p:extLst>
      <p:ext uri="{BB962C8B-B14F-4D97-AF65-F5344CB8AC3E}">
        <p14:creationId xmlns:p14="http://schemas.microsoft.com/office/powerpoint/2010/main" val="304765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ABF9A-4B73-4B57-87AB-21F5C0943D41}" type="slidenum">
              <a:rPr lang="en-US" smtClean="0"/>
              <a:t>2</a:t>
            </a:fld>
            <a:endParaRPr lang="en-US"/>
          </a:p>
        </p:txBody>
      </p:sp>
    </p:spTree>
    <p:extLst>
      <p:ext uri="{BB962C8B-B14F-4D97-AF65-F5344CB8AC3E}">
        <p14:creationId xmlns:p14="http://schemas.microsoft.com/office/powerpoint/2010/main" val="2433250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mini lesson plan, I’ll include activities you can use in-person or during a Zoom class.  GO OVER parts of the lesson.</a:t>
            </a:r>
          </a:p>
        </p:txBody>
      </p:sp>
      <p:sp>
        <p:nvSpPr>
          <p:cNvPr id="4" name="Slide Number Placeholder 3"/>
          <p:cNvSpPr>
            <a:spLocks noGrp="1"/>
          </p:cNvSpPr>
          <p:nvPr>
            <p:ph type="sldNum" sz="quarter" idx="5"/>
          </p:nvPr>
        </p:nvSpPr>
        <p:spPr/>
        <p:txBody>
          <a:bodyPr/>
          <a:lstStyle/>
          <a:p>
            <a:fld id="{131ABF9A-4B73-4B57-87AB-21F5C0943D41}" type="slidenum">
              <a:rPr lang="en-US" smtClean="0"/>
              <a:t>11</a:t>
            </a:fld>
            <a:endParaRPr lang="en-US"/>
          </a:p>
        </p:txBody>
      </p:sp>
    </p:spTree>
    <p:extLst>
      <p:ext uri="{BB962C8B-B14F-4D97-AF65-F5344CB8AC3E}">
        <p14:creationId xmlns:p14="http://schemas.microsoft.com/office/powerpoint/2010/main" val="4268663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article is taken from News for You. </a:t>
            </a:r>
            <a:r>
              <a:rPr lang="en-US" baseline="0" dirty="0"/>
              <a:t>News for You is a weekly newspaper for adult learners offered in print and digital format. </a:t>
            </a:r>
            <a:r>
              <a:rPr lang="en-US" sz="1200" kern="1200" baseline="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articles from the Washington Post and Associated Press are carefully rewritten with permission 48 weeks out of the year; 4 of the stories at reading levels 4-6 (low intermediate) and 3 at levels 3-4 (high beginning). For higher level readers, you can apply these</a:t>
            </a:r>
            <a:r>
              <a:rPr lang="en-US" sz="1200" kern="1200" baseline="0" dirty="0">
                <a:solidFill>
                  <a:schemeClr val="tx1"/>
                </a:solidFill>
                <a:effectLst/>
                <a:latin typeface="+mn-lt"/>
                <a:ea typeface="+mn-ea"/>
                <a:cs typeface="+mn-cs"/>
              </a:rPr>
              <a:t> same principles to other resources, such as Newsela or Common Lit.</a:t>
            </a:r>
            <a:endParaRPr lang="en-US" sz="1200" kern="1200" dirty="0">
              <a:solidFill>
                <a:schemeClr val="tx1"/>
              </a:solidFill>
              <a:effectLst/>
              <a:latin typeface="+mn-lt"/>
              <a:ea typeface="+mn-ea"/>
              <a:cs typeface="+mn-cs"/>
            </a:endParaRPr>
          </a:p>
          <a:p>
            <a:r>
              <a:rPr lang="en-US" dirty="0"/>
              <a:t>In this lesson, I’d begin to warm up the class by asking the students what they see in the photo.  What is the man doing?  Where is he?  Does he like his job?  How do you know?  Do you know anyone who works in a factory?  What kinds of jobs can you do in a factory?  Next, ask students to look at the title and the caption below the photo.  What do you think this story will be about? CLICK.  After students get a general idea of what the story will be about, you can use the built-in audio feature to have students listen to the article.  Follow-up with some simpler comprehension questions such as What was manufacturing work like in the past?  What is like today?</a:t>
            </a:r>
          </a:p>
        </p:txBody>
      </p:sp>
      <p:sp>
        <p:nvSpPr>
          <p:cNvPr id="4" name="Slide Number Placeholder 3"/>
          <p:cNvSpPr>
            <a:spLocks noGrp="1"/>
          </p:cNvSpPr>
          <p:nvPr>
            <p:ph type="sldNum" sz="quarter" idx="5"/>
          </p:nvPr>
        </p:nvSpPr>
        <p:spPr/>
        <p:txBody>
          <a:bodyPr/>
          <a:lstStyle/>
          <a:p>
            <a:fld id="{131ABF9A-4B73-4B57-87AB-21F5C0943D41}" type="slidenum">
              <a:rPr lang="en-US" smtClean="0"/>
              <a:t>12</a:t>
            </a:fld>
            <a:endParaRPr lang="en-US"/>
          </a:p>
        </p:txBody>
      </p:sp>
    </p:spTree>
    <p:extLst>
      <p:ext uri="{BB962C8B-B14F-4D97-AF65-F5344CB8AC3E}">
        <p14:creationId xmlns:p14="http://schemas.microsoft.com/office/powerpoint/2010/main" val="224742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level of your students and the purpose of your lesson, you may want to teach key vocabulary before students begin reading the article themselves.  Key terms are defined in both the print and digital forms of NFY.  If you’re using the digital version, you’ll see all vocabulary for this edition listed at the side of the page.  Not all vocabulary words will be included in this article, so you may want to note the relevant words for yourself before class.  Hover you mouse over any word in the list to see a simple definition and the part of speech.  Key terms are also highlighted in blue within each article.  Hover over any term to see the meaning and POS.  After reviewing the vocabulary you’re ready to have students read.</a:t>
            </a:r>
          </a:p>
        </p:txBody>
      </p:sp>
      <p:sp>
        <p:nvSpPr>
          <p:cNvPr id="4" name="Slide Number Placeholder 3"/>
          <p:cNvSpPr>
            <a:spLocks noGrp="1"/>
          </p:cNvSpPr>
          <p:nvPr>
            <p:ph type="sldNum" sz="quarter" idx="5"/>
          </p:nvPr>
        </p:nvSpPr>
        <p:spPr/>
        <p:txBody>
          <a:bodyPr/>
          <a:lstStyle/>
          <a:p>
            <a:fld id="{131ABF9A-4B73-4B57-87AB-21F5C0943D41}" type="slidenum">
              <a:rPr lang="en-US" smtClean="0"/>
              <a:t>13</a:t>
            </a:fld>
            <a:endParaRPr lang="en-US"/>
          </a:p>
        </p:txBody>
      </p:sp>
    </p:spTree>
    <p:extLst>
      <p:ext uri="{BB962C8B-B14F-4D97-AF65-F5344CB8AC3E}">
        <p14:creationId xmlns:p14="http://schemas.microsoft.com/office/powerpoint/2010/main" val="3797340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are from the NFY teacher’s guide.  If you want to help students recognize the language of academic questions or if they have trouble with question formation, you can ask them to copy these questions and even to answer in complete sentences, but there are lots of ways to do this.  After completing these, you can use another activity from the teacher’s guide and have students what they’ve learned by moving into a visual literacy activity creating Venn Diagrams.</a:t>
            </a:r>
          </a:p>
        </p:txBody>
      </p:sp>
      <p:sp>
        <p:nvSpPr>
          <p:cNvPr id="4" name="Slide Number Placeholder 3"/>
          <p:cNvSpPr>
            <a:spLocks noGrp="1"/>
          </p:cNvSpPr>
          <p:nvPr>
            <p:ph type="sldNum" sz="quarter" idx="5"/>
          </p:nvPr>
        </p:nvSpPr>
        <p:spPr/>
        <p:txBody>
          <a:bodyPr/>
          <a:lstStyle/>
          <a:p>
            <a:fld id="{131ABF9A-4B73-4B57-87AB-21F5C0943D41}" type="slidenum">
              <a:rPr lang="en-US" smtClean="0"/>
              <a:t>14</a:t>
            </a:fld>
            <a:endParaRPr lang="en-US"/>
          </a:p>
        </p:txBody>
      </p:sp>
    </p:spTree>
    <p:extLst>
      <p:ext uri="{BB962C8B-B14F-4D97-AF65-F5344CB8AC3E}">
        <p14:creationId xmlns:p14="http://schemas.microsoft.com/office/powerpoint/2010/main" val="3207323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students know they’ll use information from the story and their own ideas to show how having a high-tech job and having a low-tech job are the same and different.  Give students a handout with a Venn Diagram, ask them to draw one on a sheet or paper, or – if you’re teaching virtually – Google </a:t>
            </a:r>
            <a:r>
              <a:rPr lang="en-US" dirty="0" err="1"/>
              <a:t>Jamboard</a:t>
            </a:r>
            <a:r>
              <a:rPr lang="en-US" dirty="0"/>
              <a:t> is a great free tool of collaborating on something like this.</a:t>
            </a:r>
          </a:p>
        </p:txBody>
      </p:sp>
      <p:sp>
        <p:nvSpPr>
          <p:cNvPr id="4" name="Slide Number Placeholder 3"/>
          <p:cNvSpPr>
            <a:spLocks noGrp="1"/>
          </p:cNvSpPr>
          <p:nvPr>
            <p:ph type="sldNum" sz="quarter" idx="5"/>
          </p:nvPr>
        </p:nvSpPr>
        <p:spPr/>
        <p:txBody>
          <a:bodyPr/>
          <a:lstStyle/>
          <a:p>
            <a:fld id="{131ABF9A-4B73-4B57-87AB-21F5C0943D41}" type="slidenum">
              <a:rPr lang="en-US" smtClean="0"/>
              <a:t>15</a:t>
            </a:fld>
            <a:endParaRPr lang="en-US"/>
          </a:p>
        </p:txBody>
      </p:sp>
    </p:spTree>
    <p:extLst>
      <p:ext uri="{BB962C8B-B14F-4D97-AF65-F5344CB8AC3E}">
        <p14:creationId xmlns:p14="http://schemas.microsoft.com/office/powerpoint/2010/main" val="3353574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create a blended learning scenario and build the digital literacy of students, let’s look at what you can do with </a:t>
            </a:r>
            <a:r>
              <a:rPr lang="en-US" dirty="0" err="1"/>
              <a:t>Voxy</a:t>
            </a:r>
            <a:r>
              <a:rPr lang="en-US" dirty="0"/>
              <a:t>.  This is a great option for both learning stations in the classroom and for asynchronous work outside of class.  What is </a:t>
            </a:r>
            <a:r>
              <a:rPr lang="en-US" dirty="0" err="1"/>
              <a:t>Voxy</a:t>
            </a:r>
            <a:r>
              <a:rPr lang="en-US" dirty="0"/>
              <a:t>?</a:t>
            </a:r>
          </a:p>
          <a:p>
            <a:r>
              <a:rPr lang="en-US" dirty="0" err="1"/>
              <a:t>Voxy</a:t>
            </a:r>
            <a:r>
              <a:rPr lang="en-US" dirty="0"/>
              <a:t> </a:t>
            </a:r>
            <a:r>
              <a:rPr lang="en-US" dirty="0" err="1"/>
              <a:t>EnGen</a:t>
            </a:r>
            <a:r>
              <a:rPr lang="en-US" dirty="0"/>
              <a:t> is an industry-leading Online English Learning</a:t>
            </a:r>
            <a:r>
              <a:rPr lang="en-US" baseline="0" dirty="0"/>
              <a:t> program that delivers highly effective instruction through </a:t>
            </a:r>
          </a:p>
          <a:p>
            <a:pPr marL="174708" indent="-174708">
              <a:buFont typeface="Arial" panose="020B0604020202020204" pitchFamily="34" charset="0"/>
              <a:buChar char="•"/>
            </a:pPr>
            <a:r>
              <a:rPr lang="en-US" baseline="0" dirty="0"/>
              <a:t>Personalized courses – in general and career-aligned English</a:t>
            </a:r>
          </a:p>
          <a:p>
            <a:pPr marL="174708" indent="-174708">
              <a:buFont typeface="Arial" panose="020B0604020202020204" pitchFamily="34" charset="0"/>
              <a:buChar char="•"/>
            </a:pPr>
            <a:r>
              <a:rPr lang="en-US" baseline="0" dirty="0"/>
              <a:t>Authentic content using real media sources updated daily</a:t>
            </a:r>
          </a:p>
          <a:p>
            <a:pPr marL="174708" indent="-174708" defTabSz="931774">
              <a:buFont typeface="Arial" panose="020B0604020202020204" pitchFamily="34" charset="0"/>
              <a:buChar char="•"/>
              <a:defRPr/>
            </a:pPr>
            <a:r>
              <a:rPr lang="en-US" baseline="0" dirty="0"/>
              <a:t>As an option or in addition to live instruction provided by the program instructor/s in class, </a:t>
            </a:r>
            <a:r>
              <a:rPr lang="en-US" baseline="0" dirty="0" err="1"/>
              <a:t>Voxy</a:t>
            </a:r>
            <a:r>
              <a:rPr lang="en-US" baseline="0" dirty="0"/>
              <a:t> offers live virtual instruction from native English speaking, certified teachers all over the world</a:t>
            </a:r>
          </a:p>
          <a:p>
            <a:pPr marL="174708" indent="-174708" defTabSz="931774">
              <a:buFont typeface="Arial" panose="020B0604020202020204" pitchFamily="34" charset="0"/>
              <a:buChar char="•"/>
              <a:defRPr/>
            </a:pPr>
            <a:r>
              <a:rPr lang="en-US" baseline="0" dirty="0"/>
              <a:t>Ongoing and scheduled proficiency assessments</a:t>
            </a:r>
          </a:p>
          <a:p>
            <a:pPr marL="174708" indent="-174708" defTabSz="931774">
              <a:buFont typeface="Arial" panose="020B0604020202020204" pitchFamily="34" charset="0"/>
              <a:buChar char="•"/>
              <a:defRPr/>
            </a:pPr>
            <a:r>
              <a:rPr lang="en-US" baseline="0" dirty="0"/>
              <a:t>And detailed analytics for students and instructors</a:t>
            </a:r>
          </a:p>
          <a:p>
            <a:pPr marL="0" indent="0" defTabSz="931774">
              <a:buFont typeface="Arial" panose="020B0604020202020204" pitchFamily="34" charset="0"/>
              <a:buNone/>
              <a:defRPr/>
            </a:pPr>
            <a:endParaRPr lang="en-US" baseline="0" dirty="0"/>
          </a:p>
          <a:p>
            <a:pPr marL="0" indent="0">
              <a:buFont typeface="Arial" panose="020B0604020202020204" pitchFamily="34" charset="0"/>
              <a:buNone/>
            </a:pPr>
            <a:r>
              <a:rPr lang="en-US" baseline="0" dirty="0"/>
              <a:t>With around-the-clock, seamless mobile and web access!</a:t>
            </a:r>
          </a:p>
          <a:p>
            <a:endParaRPr lang="en-US" dirty="0"/>
          </a:p>
          <a:p>
            <a:pPr defTabSz="931774">
              <a:defRPr/>
            </a:pPr>
            <a:r>
              <a:rPr lang="en-US" dirty="0"/>
              <a:t> </a:t>
            </a:r>
          </a:p>
          <a:p>
            <a:endParaRPr lang="en-US" dirty="0"/>
          </a:p>
        </p:txBody>
      </p:sp>
      <p:sp>
        <p:nvSpPr>
          <p:cNvPr id="4" name="Slide Number Placeholder 3"/>
          <p:cNvSpPr>
            <a:spLocks noGrp="1"/>
          </p:cNvSpPr>
          <p:nvPr>
            <p:ph type="sldNum" sz="quarter" idx="10"/>
          </p:nvPr>
        </p:nvSpPr>
        <p:spPr/>
        <p:txBody>
          <a:bodyPr/>
          <a:lstStyle/>
          <a:p>
            <a:fld id="{26C57BAB-000F-4EC3-A0D7-C031E395C207}" type="slidenum">
              <a:rPr lang="en-US" smtClean="0"/>
              <a:t>16</a:t>
            </a:fld>
            <a:endParaRPr lang="en-US"/>
          </a:p>
        </p:txBody>
      </p:sp>
    </p:spTree>
    <p:extLst>
      <p:ext uri="{BB962C8B-B14F-4D97-AF65-F5344CB8AC3E}">
        <p14:creationId xmlns:p14="http://schemas.microsoft.com/office/powerpoint/2010/main" val="978475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Decades</a:t>
            </a:r>
            <a:r>
              <a:rPr lang="en-US" baseline="0" dirty="0"/>
              <a:t> of research show that 4 key ingredients are needed for effective language learning to happen. They’re called the principles of Second Language Acquisition:</a:t>
            </a:r>
            <a:endParaRPr lang="en-US" dirty="0"/>
          </a:p>
          <a:p>
            <a:r>
              <a:rPr lang="en-US" b="1" dirty="0"/>
              <a:t>(CLICK) </a:t>
            </a:r>
            <a:r>
              <a:rPr lang="en-US" dirty="0"/>
              <a:t>INPUT</a:t>
            </a:r>
            <a:r>
              <a:rPr lang="en-US" baseline="0" dirty="0"/>
              <a:t> as learners listen and read for information.</a:t>
            </a:r>
          </a:p>
          <a:p>
            <a:r>
              <a:rPr lang="en-US" b="1" dirty="0"/>
              <a:t>(CLICK) </a:t>
            </a:r>
            <a:r>
              <a:rPr lang="en-US" baseline="0" dirty="0"/>
              <a:t> OUTPUT as they use what they’ve learned to communicate ideas with clarity and fluency through speech and writing.</a:t>
            </a:r>
          </a:p>
          <a:p>
            <a:r>
              <a:rPr lang="en-US" b="1" dirty="0"/>
              <a:t>(CLICK) </a:t>
            </a:r>
            <a:r>
              <a:rPr lang="en-US" baseline="0" dirty="0"/>
              <a:t> INTERACTION as they converse and collaborate with other native and non-native speakers in English.</a:t>
            </a:r>
          </a:p>
          <a:p>
            <a:r>
              <a:rPr lang="en-US" b="1" dirty="0"/>
              <a:t>(CLICK) </a:t>
            </a:r>
            <a:r>
              <a:rPr lang="en-US" baseline="0" dirty="0"/>
              <a:t> And FEEDBACK as they receive encouragement, correction, and additional instruction based on detailed performance data. </a:t>
            </a:r>
            <a:endParaRPr lang="en-US" dirty="0"/>
          </a:p>
        </p:txBody>
      </p:sp>
      <p:sp>
        <p:nvSpPr>
          <p:cNvPr id="4" name="Slide Number Placeholder 3"/>
          <p:cNvSpPr>
            <a:spLocks noGrp="1"/>
          </p:cNvSpPr>
          <p:nvPr>
            <p:ph type="sldNum" sz="quarter" idx="10"/>
          </p:nvPr>
        </p:nvSpPr>
        <p:spPr/>
        <p:txBody>
          <a:bodyPr/>
          <a:lstStyle/>
          <a:p>
            <a:fld id="{26C57BAB-000F-4EC3-A0D7-C031E395C207}" type="slidenum">
              <a:rPr lang="en-US" smtClean="0"/>
              <a:t>17</a:t>
            </a:fld>
            <a:endParaRPr lang="en-US"/>
          </a:p>
        </p:txBody>
      </p:sp>
    </p:spTree>
    <p:extLst>
      <p:ext uri="{BB962C8B-B14F-4D97-AF65-F5344CB8AC3E}">
        <p14:creationId xmlns:p14="http://schemas.microsoft.com/office/powerpoint/2010/main" val="2059484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ABF9A-4B73-4B57-87AB-21F5C0943D41}" type="slidenum">
              <a:rPr lang="en-US" smtClean="0"/>
              <a:t>18</a:t>
            </a:fld>
            <a:endParaRPr lang="en-US"/>
          </a:p>
        </p:txBody>
      </p:sp>
    </p:spTree>
    <p:extLst>
      <p:ext uri="{BB962C8B-B14F-4D97-AF65-F5344CB8AC3E}">
        <p14:creationId xmlns:p14="http://schemas.microsoft.com/office/powerpoint/2010/main" val="124646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VOXY </a:t>
            </a:r>
            <a:r>
              <a:rPr lang="en-US" dirty="0" err="1"/>
              <a:t>EnGen</a:t>
            </a:r>
            <a:r>
              <a:rPr lang="en-US" baseline="0" dirty="0"/>
              <a:t> combines the science of learning a language with </a:t>
            </a:r>
            <a:r>
              <a:rPr lang="en-US" b="1" baseline="0" dirty="0"/>
              <a:t>task-based teaching (having students do meaningful tasks using authentic language)</a:t>
            </a:r>
            <a:endParaRPr lang="en-US" b="1" dirty="0"/>
          </a:p>
        </p:txBody>
      </p:sp>
      <p:sp>
        <p:nvSpPr>
          <p:cNvPr id="4" name="Slide Number Placeholder 3"/>
          <p:cNvSpPr>
            <a:spLocks noGrp="1"/>
          </p:cNvSpPr>
          <p:nvPr>
            <p:ph type="sldNum" sz="quarter" idx="10"/>
          </p:nvPr>
        </p:nvSpPr>
        <p:spPr/>
        <p:txBody>
          <a:bodyPr/>
          <a:lstStyle/>
          <a:p>
            <a:fld id="{26C57BAB-000F-4EC3-A0D7-C031E395C207}" type="slidenum">
              <a:rPr lang="en-US" smtClean="0"/>
              <a:t>19</a:t>
            </a:fld>
            <a:endParaRPr lang="en-US"/>
          </a:p>
        </p:txBody>
      </p:sp>
    </p:spTree>
    <p:extLst>
      <p:ext uri="{BB962C8B-B14F-4D97-AF65-F5344CB8AC3E}">
        <p14:creationId xmlns:p14="http://schemas.microsoft.com/office/powerpoint/2010/main" val="1726933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Futura PT Book"/>
                <a:ea typeface="Futura PT Book"/>
                <a:cs typeface="Futura PT Book"/>
                <a:sym typeface="Futura PT Book"/>
              </a:rPr>
              <a:t>Instead of using scripted, possibly outdated learning materials, </a:t>
            </a:r>
            <a:r>
              <a:rPr lang="en-US" sz="1100" dirty="0">
                <a:solidFill>
                  <a:srgbClr val="1CD1E0"/>
                </a:solidFill>
                <a:latin typeface="Museo Slab 700"/>
                <a:ea typeface="Futura PT Book"/>
                <a:cs typeface="Museo Slab 700"/>
                <a:sym typeface="Futura PT Book"/>
              </a:rPr>
              <a:t>Voxy </a:t>
            </a:r>
            <a:r>
              <a:rPr lang="en-US" sz="1100" dirty="0" err="1">
                <a:solidFill>
                  <a:srgbClr val="1CD1E0"/>
                </a:solidFill>
                <a:latin typeface="Museo Slab 700"/>
                <a:ea typeface="Futura PT Book"/>
                <a:cs typeface="Museo Slab 700"/>
                <a:sym typeface="Futura PT Book"/>
              </a:rPr>
              <a:t>EnGen</a:t>
            </a:r>
            <a:r>
              <a:rPr lang="en-US" sz="1100" dirty="0">
                <a:solidFill>
                  <a:srgbClr val="1CD1E0"/>
                </a:solidFill>
                <a:latin typeface="Museo Slab 700"/>
                <a:ea typeface="Futura PT Book"/>
                <a:cs typeface="Museo Slab 700"/>
                <a:sym typeface="Futura PT Book"/>
              </a:rPr>
              <a:t> teaches English using a library of real media sources that is updated every day.</a:t>
            </a:r>
            <a:r>
              <a:rPr lang="en-US" sz="1100" dirty="0">
                <a:solidFill>
                  <a:srgbClr val="FFD100"/>
                </a:solidFill>
                <a:latin typeface="Museo Slab 700"/>
                <a:ea typeface="Futura PT Book"/>
                <a:cs typeface="Museo Slab 700"/>
                <a:sym typeface="Futura PT Book"/>
              </a:rPr>
              <a:t> T</a:t>
            </a:r>
            <a:r>
              <a:rPr lang="en-US" dirty="0">
                <a:latin typeface="Futura PT Book"/>
                <a:ea typeface="Futura PT Book"/>
                <a:cs typeface="Futura PT Book"/>
                <a:sym typeface="Futura PT Book"/>
              </a:rPr>
              <a:t>hese resources </a:t>
            </a:r>
            <a:r>
              <a:rPr lang="en-US" dirty="0"/>
              <a:t>from licensed content providers (articles, videos, conversations, and</a:t>
            </a:r>
            <a:r>
              <a:rPr lang="en-US" baseline="0" dirty="0"/>
              <a:t> photos) </a:t>
            </a:r>
            <a:r>
              <a:rPr lang="en-US" dirty="0">
                <a:latin typeface="Futura PT Book"/>
                <a:ea typeface="Futura PT Book"/>
                <a:cs typeface="Futura PT Book"/>
                <a:sym typeface="Futura PT Book"/>
              </a:rPr>
              <a:t>are turned into task-based lessons using </a:t>
            </a:r>
            <a:r>
              <a:rPr lang="en-US" dirty="0" err="1">
                <a:latin typeface="Futura PT Book"/>
                <a:ea typeface="Futura PT Book"/>
                <a:cs typeface="Futura PT Book"/>
                <a:sym typeface="Futura PT Book"/>
              </a:rPr>
              <a:t>Voxy’s</a:t>
            </a:r>
            <a:r>
              <a:rPr lang="en-US" dirty="0">
                <a:latin typeface="Futura PT Book"/>
                <a:ea typeface="Futura PT Book"/>
                <a:cs typeface="Futura PT Book"/>
                <a:sym typeface="Futura PT Book"/>
              </a:rPr>
              <a:t> patented technology.   </a:t>
            </a:r>
          </a:p>
          <a:p>
            <a:pPr defTabSz="931774">
              <a:defRPr/>
            </a:pPr>
            <a:endParaRPr lang="en-US" baseline="0" dirty="0"/>
          </a:p>
          <a:p>
            <a:pPr defTabSz="931774">
              <a:defRPr/>
            </a:pPr>
            <a:endParaRPr lang="en-US" dirty="0"/>
          </a:p>
        </p:txBody>
      </p:sp>
      <p:sp>
        <p:nvSpPr>
          <p:cNvPr id="4" name="Slide Number Placeholder 3"/>
          <p:cNvSpPr>
            <a:spLocks noGrp="1"/>
          </p:cNvSpPr>
          <p:nvPr>
            <p:ph type="sldNum" sz="quarter" idx="10"/>
          </p:nvPr>
        </p:nvSpPr>
        <p:spPr/>
        <p:txBody>
          <a:bodyPr/>
          <a:lstStyle/>
          <a:p>
            <a:fld id="{26C57BAB-000F-4EC3-A0D7-C031E395C207}" type="slidenum">
              <a:rPr lang="en-US" smtClean="0"/>
              <a:t>20</a:t>
            </a:fld>
            <a:endParaRPr lang="en-US"/>
          </a:p>
        </p:txBody>
      </p:sp>
    </p:spTree>
    <p:extLst>
      <p:ext uri="{BB962C8B-B14F-4D97-AF65-F5344CB8AC3E}">
        <p14:creationId xmlns:p14="http://schemas.microsoft.com/office/powerpoint/2010/main" val="193363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3 minutes.  Talk with the person next to you.  How have you used technology so far today?  Ask for volunteers to share out.</a:t>
            </a:r>
          </a:p>
        </p:txBody>
      </p:sp>
      <p:sp>
        <p:nvSpPr>
          <p:cNvPr id="4" name="Slide Number Placeholder 3"/>
          <p:cNvSpPr>
            <a:spLocks noGrp="1"/>
          </p:cNvSpPr>
          <p:nvPr>
            <p:ph type="sldNum" sz="quarter" idx="5"/>
          </p:nvPr>
        </p:nvSpPr>
        <p:spPr/>
        <p:txBody>
          <a:bodyPr/>
          <a:lstStyle/>
          <a:p>
            <a:fld id="{131ABF9A-4B73-4B57-87AB-21F5C0943D41}" type="slidenum">
              <a:rPr lang="en-US" smtClean="0"/>
              <a:t>3</a:t>
            </a:fld>
            <a:endParaRPr lang="en-US"/>
          </a:p>
        </p:txBody>
      </p:sp>
    </p:spTree>
    <p:extLst>
      <p:ext uri="{BB962C8B-B14F-4D97-AF65-F5344CB8AC3E}">
        <p14:creationId xmlns:p14="http://schemas.microsoft.com/office/powerpoint/2010/main" val="1002996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addition to an endless library of personalized units and lessons, </a:t>
            </a:r>
            <a:r>
              <a:rPr lang="en-US" baseline="0" dirty="0" err="1"/>
              <a:t>Voxy</a:t>
            </a:r>
            <a:r>
              <a:rPr lang="en-US" baseline="0" dirty="0"/>
              <a:t> offers general English proficiency courses (7 levels ranging from beginner-literacy to advanced) and career-aligned English courses such as the food &amp; beverage industry, construction, healthcare, </a:t>
            </a:r>
            <a:r>
              <a:rPr lang="en-US" baseline="0" dirty="0" err="1"/>
              <a:t>etc</a:t>
            </a:r>
            <a:r>
              <a:rPr lang="en-US" baseline="0" dirty="0"/>
              <a:t> to keep learners engaged and help them achieve their life and learning goals.  Today, we’re going to focus on Manufacturing.</a:t>
            </a:r>
          </a:p>
          <a:p>
            <a:endParaRPr lang="en-US" dirty="0"/>
          </a:p>
        </p:txBody>
      </p:sp>
      <p:sp>
        <p:nvSpPr>
          <p:cNvPr id="4" name="Slide Number Placeholder 3"/>
          <p:cNvSpPr>
            <a:spLocks noGrp="1"/>
          </p:cNvSpPr>
          <p:nvPr>
            <p:ph type="sldNum" sz="quarter" idx="5"/>
          </p:nvPr>
        </p:nvSpPr>
        <p:spPr/>
        <p:txBody>
          <a:bodyPr/>
          <a:lstStyle/>
          <a:p>
            <a:fld id="{131ABF9A-4B73-4B57-87AB-21F5C0943D41}" type="slidenum">
              <a:rPr lang="en-US" smtClean="0"/>
              <a:t>21</a:t>
            </a:fld>
            <a:endParaRPr lang="en-US"/>
          </a:p>
        </p:txBody>
      </p:sp>
    </p:spTree>
    <p:extLst>
      <p:ext uri="{BB962C8B-B14F-4D97-AF65-F5344CB8AC3E}">
        <p14:creationId xmlns:p14="http://schemas.microsoft.com/office/powerpoint/2010/main" val="2154655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Focused</a:t>
            </a:r>
            <a:r>
              <a:rPr lang="en-US" baseline="0" dirty="0"/>
              <a:t> on outcomes, over 4 million learners have used VOXY, 90% of them improving their English proficiency! Recognized as an industry leader by private schools worldwide and Forbes!</a:t>
            </a:r>
            <a:endParaRPr lang="en-US" dirty="0"/>
          </a:p>
          <a:p>
            <a:r>
              <a:rPr lang="en-US" b="1" dirty="0"/>
              <a:t>(CLICK) </a:t>
            </a:r>
            <a:r>
              <a:rPr lang="en-US" dirty="0"/>
              <a:t>And now NRP </a:t>
            </a:r>
            <a:r>
              <a:rPr lang="en-US" baseline="0" dirty="0"/>
              <a:t>offers</a:t>
            </a:r>
            <a:r>
              <a:rPr lang="en-US" dirty="0"/>
              <a:t> this innovative solution to adult literacy programs and learners!</a:t>
            </a:r>
          </a:p>
        </p:txBody>
      </p:sp>
      <p:sp>
        <p:nvSpPr>
          <p:cNvPr id="4" name="Slide Number Placeholder 3"/>
          <p:cNvSpPr>
            <a:spLocks noGrp="1"/>
          </p:cNvSpPr>
          <p:nvPr>
            <p:ph type="sldNum" sz="quarter" idx="10"/>
          </p:nvPr>
        </p:nvSpPr>
        <p:spPr/>
        <p:txBody>
          <a:bodyPr/>
          <a:lstStyle/>
          <a:p>
            <a:fld id="{26C57BAB-000F-4EC3-A0D7-C031E395C207}" type="slidenum">
              <a:rPr lang="en-US" smtClean="0"/>
              <a:t>22</a:t>
            </a:fld>
            <a:endParaRPr lang="en-US"/>
          </a:p>
        </p:txBody>
      </p:sp>
    </p:spTree>
    <p:extLst>
      <p:ext uri="{BB962C8B-B14F-4D97-AF65-F5344CB8AC3E}">
        <p14:creationId xmlns:p14="http://schemas.microsoft.com/office/powerpoint/2010/main" val="3900311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it work? </a:t>
            </a:r>
          </a:p>
          <a:p>
            <a:r>
              <a:rPr lang="en-US" dirty="0"/>
              <a:t>Well</a:t>
            </a:r>
            <a:r>
              <a:rPr lang="en-US" baseline="0" dirty="0"/>
              <a:t> first, s</a:t>
            </a:r>
            <a:r>
              <a:rPr lang="en-US" dirty="0"/>
              <a:t>tudents can choose from 14 languages </a:t>
            </a:r>
            <a:r>
              <a:rPr lang="en-US" b="1" dirty="0"/>
              <a:t>(CLICK) </a:t>
            </a:r>
            <a:r>
              <a:rPr lang="en-US" dirty="0"/>
              <a:t>to set</a:t>
            </a:r>
            <a:r>
              <a:rPr lang="en-US" baseline="0" dirty="0"/>
              <a:t> their profile in their native language. This will allow them to receive instructions, notifications, and other support in their own language.</a:t>
            </a:r>
            <a:r>
              <a:rPr lang="en-US" dirty="0"/>
              <a:t> English, LATAM </a:t>
            </a:r>
            <a:r>
              <a:rPr lang="en-US" b="1" dirty="0"/>
              <a:t>Spanish, </a:t>
            </a:r>
            <a:r>
              <a:rPr lang="en-US" dirty="0"/>
              <a:t>Portuguese, Arabic, Chinese </a:t>
            </a:r>
            <a:r>
              <a:rPr lang="en-US" b="1" dirty="0"/>
              <a:t>(Mandarin), </a:t>
            </a:r>
            <a:r>
              <a:rPr lang="en-US" dirty="0"/>
              <a:t>Japanese, Malay, </a:t>
            </a:r>
            <a:r>
              <a:rPr lang="en-US" b="1" dirty="0"/>
              <a:t>Russian, </a:t>
            </a:r>
            <a:r>
              <a:rPr lang="en-US" dirty="0"/>
              <a:t>Turkish, </a:t>
            </a:r>
            <a:r>
              <a:rPr lang="en-US" b="1" dirty="0"/>
              <a:t>Vietnamese,</a:t>
            </a:r>
            <a:r>
              <a:rPr lang="en-US" dirty="0"/>
              <a:t> Korean, French, German, Thai </a:t>
            </a:r>
            <a:r>
              <a:rPr lang="en-US" b="1" dirty="0"/>
              <a:t>to name a few.</a:t>
            </a:r>
          </a:p>
          <a:p>
            <a:pPr defTabSz="931774">
              <a:defRPr/>
            </a:pPr>
            <a:r>
              <a:rPr lang="en-US" baseline="0" dirty="0"/>
              <a:t> This is particularly helpful for learners at lower reading levels who would otherwise struggle with site navigation and activity directions.</a:t>
            </a:r>
          </a:p>
          <a:p>
            <a:r>
              <a:rPr lang="en-US" baseline="0" dirty="0"/>
              <a:t>Then, starting level is determined in one of three ways. </a:t>
            </a:r>
            <a:r>
              <a:rPr lang="en-US" b="1" baseline="0" dirty="0"/>
              <a:t>(READ SLIDE and CLICK through))</a:t>
            </a:r>
            <a:endParaRPr lang="en-US" b="1" dirty="0"/>
          </a:p>
        </p:txBody>
      </p:sp>
      <p:sp>
        <p:nvSpPr>
          <p:cNvPr id="4" name="Slide Number Placeholder 3"/>
          <p:cNvSpPr>
            <a:spLocks noGrp="1"/>
          </p:cNvSpPr>
          <p:nvPr>
            <p:ph type="sldNum" sz="quarter" idx="10"/>
          </p:nvPr>
        </p:nvSpPr>
        <p:spPr/>
        <p:txBody>
          <a:bodyPr/>
          <a:lstStyle/>
          <a:p>
            <a:fld id="{26C57BAB-000F-4EC3-A0D7-C031E395C207}" type="slidenum">
              <a:rPr lang="en-US" smtClean="0"/>
              <a:t>23</a:t>
            </a:fld>
            <a:endParaRPr lang="en-US"/>
          </a:p>
        </p:txBody>
      </p:sp>
    </p:spTree>
    <p:extLst>
      <p:ext uri="{BB962C8B-B14F-4D97-AF65-F5344CB8AC3E}">
        <p14:creationId xmlns:p14="http://schemas.microsoft.com/office/powerpoint/2010/main" val="1217084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 comprehensive needs analysis</a:t>
            </a:r>
            <a:r>
              <a:rPr lang="en-US" baseline="0" dirty="0"/>
              <a:t> gathers learner-specific data regarding learning goals  </a:t>
            </a:r>
          </a:p>
          <a:p>
            <a:r>
              <a:rPr lang="en-US" baseline="0" dirty="0"/>
              <a:t>English for work, daily life, test prep, travel…</a:t>
            </a:r>
          </a:p>
        </p:txBody>
      </p:sp>
      <p:sp>
        <p:nvSpPr>
          <p:cNvPr id="4" name="Slide Number Placeholder 3"/>
          <p:cNvSpPr>
            <a:spLocks noGrp="1"/>
          </p:cNvSpPr>
          <p:nvPr>
            <p:ph type="sldNum" sz="quarter" idx="10"/>
          </p:nvPr>
        </p:nvSpPr>
        <p:spPr/>
        <p:txBody>
          <a:bodyPr/>
          <a:lstStyle/>
          <a:p>
            <a:fld id="{26C57BAB-000F-4EC3-A0D7-C031E395C207}" type="slidenum">
              <a:rPr lang="en-US" smtClean="0"/>
              <a:t>24</a:t>
            </a:fld>
            <a:endParaRPr lang="en-US"/>
          </a:p>
        </p:txBody>
      </p:sp>
    </p:spTree>
    <p:extLst>
      <p:ext uri="{BB962C8B-B14F-4D97-AF65-F5344CB8AC3E}">
        <p14:creationId xmlns:p14="http://schemas.microsoft.com/office/powerpoint/2010/main" val="2391188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And personal interests – food, health, dating &amp; relationships, entertainment, technology…</a:t>
            </a:r>
            <a:endParaRPr lang="en-US" dirty="0"/>
          </a:p>
          <a:p>
            <a:endParaRPr lang="en-US" dirty="0"/>
          </a:p>
        </p:txBody>
      </p:sp>
      <p:sp>
        <p:nvSpPr>
          <p:cNvPr id="4" name="Slide Number Placeholder 3"/>
          <p:cNvSpPr>
            <a:spLocks noGrp="1"/>
          </p:cNvSpPr>
          <p:nvPr>
            <p:ph type="sldNum" sz="quarter" idx="10"/>
          </p:nvPr>
        </p:nvSpPr>
        <p:spPr/>
        <p:txBody>
          <a:bodyPr/>
          <a:lstStyle/>
          <a:p>
            <a:fld id="{26C57BAB-000F-4EC3-A0D7-C031E395C207}" type="slidenum">
              <a:rPr lang="en-US" smtClean="0"/>
              <a:t>25</a:t>
            </a:fld>
            <a:endParaRPr lang="en-US"/>
          </a:p>
        </p:txBody>
      </p:sp>
    </p:spTree>
    <p:extLst>
      <p:ext uri="{BB962C8B-B14F-4D97-AF65-F5344CB8AC3E}">
        <p14:creationId xmlns:p14="http://schemas.microsoft.com/office/powerpoint/2010/main" val="813617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Voxy’s</a:t>
            </a:r>
            <a:r>
              <a:rPr lang="en-US" dirty="0"/>
              <a:t> patented software then </a:t>
            </a:r>
            <a:r>
              <a:rPr lang="en-US" baseline="0" dirty="0"/>
              <a:t>combines all this information - the student’s level, stated learning goals and personal interests to start her/him off with 3 highly-personalized units. </a:t>
            </a:r>
          </a:p>
          <a:p>
            <a:endParaRPr lang="en-US" dirty="0"/>
          </a:p>
        </p:txBody>
      </p:sp>
      <p:sp>
        <p:nvSpPr>
          <p:cNvPr id="4" name="Slide Number Placeholder 3"/>
          <p:cNvSpPr>
            <a:spLocks noGrp="1"/>
          </p:cNvSpPr>
          <p:nvPr>
            <p:ph type="sldNum" sz="quarter" idx="10"/>
          </p:nvPr>
        </p:nvSpPr>
        <p:spPr/>
        <p:txBody>
          <a:bodyPr/>
          <a:lstStyle/>
          <a:p>
            <a:fld id="{26C57BAB-000F-4EC3-A0D7-C031E395C207}" type="slidenum">
              <a:rPr lang="en-US" smtClean="0"/>
              <a:t>26</a:t>
            </a:fld>
            <a:endParaRPr lang="en-US"/>
          </a:p>
        </p:txBody>
      </p:sp>
    </p:spTree>
    <p:extLst>
      <p:ext uri="{BB962C8B-B14F-4D97-AF65-F5344CB8AC3E}">
        <p14:creationId xmlns:p14="http://schemas.microsoft.com/office/powerpoint/2010/main" val="1539763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how we might support our learners as they continue learning about manufacturing.</a:t>
            </a:r>
          </a:p>
          <a:p>
            <a:endParaRPr lang="en-US" dirty="0"/>
          </a:p>
        </p:txBody>
      </p:sp>
      <p:sp>
        <p:nvSpPr>
          <p:cNvPr id="4" name="Slide Number Placeholder 3"/>
          <p:cNvSpPr>
            <a:spLocks noGrp="1"/>
          </p:cNvSpPr>
          <p:nvPr>
            <p:ph type="sldNum" sz="quarter" idx="5"/>
          </p:nvPr>
        </p:nvSpPr>
        <p:spPr/>
        <p:txBody>
          <a:bodyPr/>
          <a:lstStyle/>
          <a:p>
            <a:fld id="{131ABF9A-4B73-4B57-87AB-21F5C0943D41}" type="slidenum">
              <a:rPr lang="en-US" smtClean="0"/>
              <a:t>27</a:t>
            </a:fld>
            <a:endParaRPr lang="en-US"/>
          </a:p>
        </p:txBody>
      </p:sp>
    </p:spTree>
    <p:extLst>
      <p:ext uri="{BB962C8B-B14F-4D97-AF65-F5344CB8AC3E}">
        <p14:creationId xmlns:p14="http://schemas.microsoft.com/office/powerpoint/2010/main" val="3716641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ABF9A-4B73-4B57-87AB-21F5C0943D41}" type="slidenum">
              <a:rPr lang="en-US" smtClean="0"/>
              <a:t>28</a:t>
            </a:fld>
            <a:endParaRPr lang="en-US"/>
          </a:p>
        </p:txBody>
      </p:sp>
    </p:spTree>
    <p:extLst>
      <p:ext uri="{BB962C8B-B14F-4D97-AF65-F5344CB8AC3E}">
        <p14:creationId xmlns:p14="http://schemas.microsoft.com/office/powerpoint/2010/main" val="2342647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 able to maintain a focus on academic skills just as we did with the in-person (or synchronous) portion of our instruction.  </a:t>
            </a:r>
            <a:r>
              <a:rPr lang="en-US" dirty="0" err="1"/>
              <a:t>Voxy</a:t>
            </a:r>
            <a:r>
              <a:rPr lang="en-US" dirty="0"/>
              <a:t> lessons contain instruction on READ slide.</a:t>
            </a:r>
          </a:p>
        </p:txBody>
      </p:sp>
      <p:sp>
        <p:nvSpPr>
          <p:cNvPr id="4" name="Slide Number Placeholder 3"/>
          <p:cNvSpPr>
            <a:spLocks noGrp="1"/>
          </p:cNvSpPr>
          <p:nvPr>
            <p:ph type="sldNum" sz="quarter" idx="5"/>
          </p:nvPr>
        </p:nvSpPr>
        <p:spPr/>
        <p:txBody>
          <a:bodyPr/>
          <a:lstStyle/>
          <a:p>
            <a:fld id="{131ABF9A-4B73-4B57-87AB-21F5C0943D41}" type="slidenum">
              <a:rPr lang="en-US" smtClean="0"/>
              <a:t>29</a:t>
            </a:fld>
            <a:endParaRPr lang="en-US"/>
          </a:p>
        </p:txBody>
      </p:sp>
    </p:spTree>
    <p:extLst>
      <p:ext uri="{BB962C8B-B14F-4D97-AF65-F5344CB8AC3E}">
        <p14:creationId xmlns:p14="http://schemas.microsoft.com/office/powerpoint/2010/main" val="1302041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Built-in study tools empower students to take control of their progress by allowing them to mark areas where the need to review and repeat lessons where they struggled.</a:t>
            </a:r>
          </a:p>
        </p:txBody>
      </p:sp>
      <p:sp>
        <p:nvSpPr>
          <p:cNvPr id="4" name="Slide Number Placeholder 3"/>
          <p:cNvSpPr>
            <a:spLocks noGrp="1"/>
          </p:cNvSpPr>
          <p:nvPr>
            <p:ph type="sldNum" sz="quarter" idx="5"/>
          </p:nvPr>
        </p:nvSpPr>
        <p:spPr/>
        <p:txBody>
          <a:bodyPr/>
          <a:lstStyle/>
          <a:p>
            <a:fld id="{131ABF9A-4B73-4B57-87AB-21F5C0943D41}" type="slidenum">
              <a:rPr lang="en-US" smtClean="0"/>
              <a:t>31</a:t>
            </a:fld>
            <a:endParaRPr lang="en-US"/>
          </a:p>
        </p:txBody>
      </p:sp>
    </p:spTree>
    <p:extLst>
      <p:ext uri="{BB962C8B-B14F-4D97-AF65-F5344CB8AC3E}">
        <p14:creationId xmlns:p14="http://schemas.microsoft.com/office/powerpoint/2010/main" val="2221520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1ABF9A-4B73-4B57-87AB-21F5C0943D41}" type="slidenum">
              <a:rPr lang="en-US" smtClean="0"/>
              <a:t>4</a:t>
            </a:fld>
            <a:endParaRPr lang="en-US"/>
          </a:p>
        </p:txBody>
      </p:sp>
    </p:spTree>
    <p:extLst>
      <p:ext uri="{BB962C8B-B14F-4D97-AF65-F5344CB8AC3E}">
        <p14:creationId xmlns:p14="http://schemas.microsoft.com/office/powerpoint/2010/main" val="4105972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are able to practice listening and interacting with vocabulary in context.  The program uses the voices of native English speakers, so that learners can improve listening skill with authentic voices.</a:t>
            </a:r>
          </a:p>
        </p:txBody>
      </p:sp>
      <p:sp>
        <p:nvSpPr>
          <p:cNvPr id="4" name="Slide Number Placeholder 3"/>
          <p:cNvSpPr>
            <a:spLocks noGrp="1"/>
          </p:cNvSpPr>
          <p:nvPr>
            <p:ph type="sldNum" sz="quarter" idx="5"/>
          </p:nvPr>
        </p:nvSpPr>
        <p:spPr/>
        <p:txBody>
          <a:bodyPr/>
          <a:lstStyle/>
          <a:p>
            <a:fld id="{131ABF9A-4B73-4B57-87AB-21F5C0943D41}" type="slidenum">
              <a:rPr lang="en-US" smtClean="0"/>
              <a:t>32</a:t>
            </a:fld>
            <a:endParaRPr lang="en-US"/>
          </a:p>
        </p:txBody>
      </p:sp>
    </p:spTree>
    <p:extLst>
      <p:ext uri="{BB962C8B-B14F-4D97-AF65-F5344CB8AC3E}">
        <p14:creationId xmlns:p14="http://schemas.microsoft.com/office/powerpoint/2010/main" val="2102939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easily monitor their own progress and find the number of lessons remaining in a career pathway.</a:t>
            </a:r>
          </a:p>
        </p:txBody>
      </p:sp>
      <p:sp>
        <p:nvSpPr>
          <p:cNvPr id="4" name="Slide Number Placeholder 3"/>
          <p:cNvSpPr>
            <a:spLocks noGrp="1"/>
          </p:cNvSpPr>
          <p:nvPr>
            <p:ph type="sldNum" sz="quarter" idx="5"/>
          </p:nvPr>
        </p:nvSpPr>
        <p:spPr/>
        <p:txBody>
          <a:bodyPr/>
          <a:lstStyle/>
          <a:p>
            <a:fld id="{131ABF9A-4B73-4B57-87AB-21F5C0943D41}" type="slidenum">
              <a:rPr lang="en-US" smtClean="0"/>
              <a:t>37</a:t>
            </a:fld>
            <a:endParaRPr lang="en-US"/>
          </a:p>
        </p:txBody>
      </p:sp>
    </p:spTree>
    <p:extLst>
      <p:ext uri="{BB962C8B-B14F-4D97-AF65-F5344CB8AC3E}">
        <p14:creationId xmlns:p14="http://schemas.microsoft.com/office/powerpoint/2010/main" val="1861216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talk together with your partner or small group.  What challenges might you have faced in completing these digital reliant tasks if you were an English language learner?  Volunteers share out challenges.</a:t>
            </a:r>
          </a:p>
        </p:txBody>
      </p:sp>
      <p:sp>
        <p:nvSpPr>
          <p:cNvPr id="4" name="Slide Number Placeholder 3"/>
          <p:cNvSpPr>
            <a:spLocks noGrp="1"/>
          </p:cNvSpPr>
          <p:nvPr>
            <p:ph type="sldNum" sz="quarter" idx="5"/>
          </p:nvPr>
        </p:nvSpPr>
        <p:spPr/>
        <p:txBody>
          <a:bodyPr/>
          <a:lstStyle/>
          <a:p>
            <a:fld id="{131ABF9A-4B73-4B57-87AB-21F5C0943D41}" type="slidenum">
              <a:rPr lang="en-US" smtClean="0"/>
              <a:t>5</a:t>
            </a:fld>
            <a:endParaRPr lang="en-US"/>
          </a:p>
        </p:txBody>
      </p:sp>
    </p:spTree>
    <p:extLst>
      <p:ext uri="{BB962C8B-B14F-4D97-AF65-F5344CB8AC3E}">
        <p14:creationId xmlns:p14="http://schemas.microsoft.com/office/powerpoint/2010/main" val="1088406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English language courses, we teach 4 main skills.  Reading, Writing, Speaking, &amp; Listening.  We need these 4 skills to complete many of our daily tasks.  REVIEW EACH SECTION of chart. But as we’ve just demonstrated that we also need CLICK something else to accomplish all of these daily tasks.  CLICK.  Digital literacy.</a:t>
            </a:r>
          </a:p>
        </p:txBody>
      </p:sp>
      <p:sp>
        <p:nvSpPr>
          <p:cNvPr id="4" name="Slide Number Placeholder 3"/>
          <p:cNvSpPr>
            <a:spLocks noGrp="1"/>
          </p:cNvSpPr>
          <p:nvPr>
            <p:ph type="sldNum" sz="quarter" idx="5"/>
          </p:nvPr>
        </p:nvSpPr>
        <p:spPr/>
        <p:txBody>
          <a:bodyPr/>
          <a:lstStyle/>
          <a:p>
            <a:fld id="{131ABF9A-4B73-4B57-87AB-21F5C0943D41}" type="slidenum">
              <a:rPr lang="en-US" smtClean="0"/>
              <a:t>6</a:t>
            </a:fld>
            <a:endParaRPr lang="en-US"/>
          </a:p>
        </p:txBody>
      </p:sp>
    </p:spTree>
    <p:extLst>
      <p:ext uri="{BB962C8B-B14F-4D97-AF65-F5344CB8AC3E}">
        <p14:creationId xmlns:p14="http://schemas.microsoft.com/office/powerpoint/2010/main" val="402576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only are digital skills relevant to our students every day lives, but they’re also a part of the CCR and ELP standards.  This is a word cloud made of 75 key words from the CCR and ELP standards.  What do you notice?  (Rebecca - Focus on the words in purple and blue).</a:t>
            </a:r>
          </a:p>
        </p:txBody>
      </p:sp>
      <p:sp>
        <p:nvSpPr>
          <p:cNvPr id="4" name="Slide Number Placeholder 3"/>
          <p:cNvSpPr>
            <a:spLocks noGrp="1"/>
          </p:cNvSpPr>
          <p:nvPr>
            <p:ph type="sldNum" sz="quarter" idx="5"/>
          </p:nvPr>
        </p:nvSpPr>
        <p:spPr/>
        <p:txBody>
          <a:bodyPr/>
          <a:lstStyle/>
          <a:p>
            <a:fld id="{131ABF9A-4B73-4B57-87AB-21F5C0943D41}" type="slidenum">
              <a:rPr lang="en-US" smtClean="0"/>
              <a:t>7</a:t>
            </a:fld>
            <a:endParaRPr lang="en-US"/>
          </a:p>
        </p:txBody>
      </p:sp>
    </p:spTree>
    <p:extLst>
      <p:ext uri="{BB962C8B-B14F-4D97-AF65-F5344CB8AC3E}">
        <p14:creationId xmlns:p14="http://schemas.microsoft.com/office/powerpoint/2010/main" val="174975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technology is an important part of everyday life.  But we also have other responsibilities as language teachers.  How do we meet students language needs while also building digital skills?  We don’t have enough time in this session to look at every instructional model and delivery scenario, so we’ll focus on one that has broad appeal – </a:t>
            </a:r>
            <a:r>
              <a:rPr lang="en-US"/>
              <a:t>blended learning.</a:t>
            </a:r>
            <a:endParaRPr lang="en-US" dirty="0"/>
          </a:p>
        </p:txBody>
      </p:sp>
      <p:sp>
        <p:nvSpPr>
          <p:cNvPr id="4" name="Slide Number Placeholder 3"/>
          <p:cNvSpPr>
            <a:spLocks noGrp="1"/>
          </p:cNvSpPr>
          <p:nvPr>
            <p:ph type="sldNum" sz="quarter" idx="5"/>
          </p:nvPr>
        </p:nvSpPr>
        <p:spPr/>
        <p:txBody>
          <a:bodyPr/>
          <a:lstStyle/>
          <a:p>
            <a:fld id="{131ABF9A-4B73-4B57-87AB-21F5C0943D41}" type="slidenum">
              <a:rPr lang="en-US" smtClean="0"/>
              <a:t>8</a:t>
            </a:fld>
            <a:endParaRPr lang="en-US"/>
          </a:p>
        </p:txBody>
      </p:sp>
    </p:spTree>
    <p:extLst>
      <p:ext uri="{BB962C8B-B14F-4D97-AF65-F5344CB8AC3E}">
        <p14:creationId xmlns:p14="http://schemas.microsoft.com/office/powerpoint/2010/main" val="2035427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blended learning? According to the Clayton Christensen Institute….READ definition above.  WHY would a program choose blended learning?  Lots of reasons! Blended learning helps us become more accessible to learners not previously reached</a:t>
            </a:r>
          </a:p>
          <a:p>
            <a:r>
              <a:rPr lang="en-US" dirty="0"/>
              <a:t>• has been shown to be more effective for adult basic skills learners than only face-to-face or only online learning </a:t>
            </a:r>
          </a:p>
          <a:p>
            <a:r>
              <a:rPr lang="en-US" dirty="0"/>
              <a:t>• extends learning outside of classes or tutorials so students can make progress more quickly </a:t>
            </a:r>
          </a:p>
          <a:p>
            <a:r>
              <a:rPr lang="en-US" dirty="0"/>
              <a:t>• provides a way for learners to review what was covered if they need reinforcement, or to “make up” missed classes </a:t>
            </a:r>
          </a:p>
          <a:p>
            <a:r>
              <a:rPr lang="en-US" dirty="0"/>
              <a:t>• supports flexible programming that helps learners persist </a:t>
            </a:r>
          </a:p>
          <a:p>
            <a:r>
              <a:rPr lang="en-US" dirty="0"/>
              <a:t>• makes homework more convenient and appealing </a:t>
            </a:r>
          </a:p>
          <a:p>
            <a:r>
              <a:rPr lang="en-US" dirty="0"/>
              <a:t>• creates opportunities for learners to build digital literacy and online learning skills </a:t>
            </a:r>
          </a:p>
          <a:p>
            <a:r>
              <a:rPr lang="en-US" dirty="0"/>
              <a:t>• makes systematic monitoring of progress easier to track and document</a:t>
            </a:r>
          </a:p>
          <a:p>
            <a:r>
              <a:rPr lang="en-US" dirty="0"/>
              <a:t>Blended learning is a great mix of the art and the science of teaching because it allows teachers to do what we do best and technology to do what it does best.</a:t>
            </a:r>
          </a:p>
        </p:txBody>
      </p:sp>
      <p:sp>
        <p:nvSpPr>
          <p:cNvPr id="4" name="Slide Number Placeholder 3"/>
          <p:cNvSpPr>
            <a:spLocks noGrp="1"/>
          </p:cNvSpPr>
          <p:nvPr>
            <p:ph type="sldNum" sz="quarter" idx="5"/>
          </p:nvPr>
        </p:nvSpPr>
        <p:spPr/>
        <p:txBody>
          <a:bodyPr/>
          <a:lstStyle/>
          <a:p>
            <a:fld id="{131ABF9A-4B73-4B57-87AB-21F5C0943D41}" type="slidenum">
              <a:rPr lang="en-US" smtClean="0"/>
              <a:t>9</a:t>
            </a:fld>
            <a:endParaRPr lang="en-US"/>
          </a:p>
        </p:txBody>
      </p:sp>
    </p:spTree>
    <p:extLst>
      <p:ext uri="{BB962C8B-B14F-4D97-AF65-F5344CB8AC3E}">
        <p14:creationId xmlns:p14="http://schemas.microsoft.com/office/powerpoint/2010/main" val="262841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use blended learning effectively.  Today we’ll focus on these two popular methods.  REVIEW method 1.  REVIEW method 2.  In a few minutes, we’re going to look at an example of a lesson I’ve used with my own ESL class.  Both of these structures would work great.</a:t>
            </a:r>
          </a:p>
        </p:txBody>
      </p:sp>
      <p:sp>
        <p:nvSpPr>
          <p:cNvPr id="4" name="Slide Number Placeholder 3"/>
          <p:cNvSpPr>
            <a:spLocks noGrp="1"/>
          </p:cNvSpPr>
          <p:nvPr>
            <p:ph type="sldNum" sz="quarter" idx="5"/>
          </p:nvPr>
        </p:nvSpPr>
        <p:spPr/>
        <p:txBody>
          <a:bodyPr/>
          <a:lstStyle/>
          <a:p>
            <a:fld id="{131ABF9A-4B73-4B57-87AB-21F5C0943D41}" type="slidenum">
              <a:rPr lang="en-US" smtClean="0"/>
              <a:t>10</a:t>
            </a:fld>
            <a:endParaRPr lang="en-US"/>
          </a:p>
        </p:txBody>
      </p:sp>
    </p:spTree>
    <p:extLst>
      <p:ext uri="{BB962C8B-B14F-4D97-AF65-F5344CB8AC3E}">
        <p14:creationId xmlns:p14="http://schemas.microsoft.com/office/powerpoint/2010/main" val="43486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E480-9EE7-4CBC-AB9E-FB73EA01B7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22A120-414F-4741-A0A8-AD6A756C1C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9785BA-077F-4601-83E7-48C7F84116F7}"/>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5" name="Footer Placeholder 4">
            <a:extLst>
              <a:ext uri="{FF2B5EF4-FFF2-40B4-BE49-F238E27FC236}">
                <a16:creationId xmlns:a16="http://schemas.microsoft.com/office/drawing/2014/main" id="{546B5A98-035B-4947-9212-5B9F4FA94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C8497-4DE4-48F1-8137-421AD86794F6}"/>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4147432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1FC92-FA5C-48DB-A706-68FE8CDFD3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1E6ECE-E9B8-452E-98B0-8BB777890C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E894A-8EAF-4386-AF66-8CC5A2CC989C}"/>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5" name="Footer Placeholder 4">
            <a:extLst>
              <a:ext uri="{FF2B5EF4-FFF2-40B4-BE49-F238E27FC236}">
                <a16:creationId xmlns:a16="http://schemas.microsoft.com/office/drawing/2014/main" id="{45A02B80-5061-4DD3-A73C-AE399AC7F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D0F42-0D14-42A9-99BB-43971B4FF635}"/>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214562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A119EF-E2C1-46AA-96D2-2B2650F993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6CFC7A-05F8-4DFC-882F-6F2E56528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0A7E1-5961-43A5-B9F2-A89699CFBED2}"/>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5" name="Footer Placeholder 4">
            <a:extLst>
              <a:ext uri="{FF2B5EF4-FFF2-40B4-BE49-F238E27FC236}">
                <a16:creationId xmlns:a16="http://schemas.microsoft.com/office/drawing/2014/main" id="{29D87828-9D29-469F-828B-B171D081E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993DC-1867-4CD3-9740-0A1A0C49DA6F}"/>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206597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9F03-B432-4776-AB21-2929595CC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1BDEE8-41BD-4CD9-A1DA-6AD9E785B2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0D811-C340-464B-9EBE-731FC6F081A8}"/>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5" name="Footer Placeholder 4">
            <a:extLst>
              <a:ext uri="{FF2B5EF4-FFF2-40B4-BE49-F238E27FC236}">
                <a16:creationId xmlns:a16="http://schemas.microsoft.com/office/drawing/2014/main" id="{D71934B7-3AA2-42E7-A51D-21D3C0ECD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CCBC7-7439-4A1C-B8D4-173F562F3332}"/>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1589060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3B5E-CDAE-4AB2-A40E-56ED077DB3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9069C6-10DA-4258-93ED-6191D970B0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2EF2C-3A6E-464C-BC44-3A75372DCD1A}"/>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5" name="Footer Placeholder 4">
            <a:extLst>
              <a:ext uri="{FF2B5EF4-FFF2-40B4-BE49-F238E27FC236}">
                <a16:creationId xmlns:a16="http://schemas.microsoft.com/office/drawing/2014/main" id="{1E5038B1-6E6C-42CE-B777-D72A14C1B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4BDC5-ADD7-49BC-BF31-FC21B118FDD2}"/>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2045395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D881-769A-4851-A769-7D7CCC9B6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8D337D-54F2-493F-A0DA-8B626A254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126083-29EE-4DF0-B339-4545D1B55E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3B080-EC3D-4645-8A00-21FD5D74EDFA}"/>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6" name="Footer Placeholder 5">
            <a:extLst>
              <a:ext uri="{FF2B5EF4-FFF2-40B4-BE49-F238E27FC236}">
                <a16:creationId xmlns:a16="http://schemas.microsoft.com/office/drawing/2014/main" id="{A4692C01-D7C7-42D1-A9E0-62E43FC168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25224C-8B50-41A1-806A-0CAC790A7BB9}"/>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3272108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F205-ACCF-4B7F-8438-08C60F6F95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E71479-FA1A-4D67-BCD3-3C489AA964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1D9367-7088-40F6-AACE-7566865C60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CD6373-4AF3-489E-BBFF-56ABE9E1C1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76A688-7EF8-40B7-9008-5C3642E21F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38E7EA-08AC-4A77-9BBB-0FE4FA107961}"/>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8" name="Footer Placeholder 7">
            <a:extLst>
              <a:ext uri="{FF2B5EF4-FFF2-40B4-BE49-F238E27FC236}">
                <a16:creationId xmlns:a16="http://schemas.microsoft.com/office/drawing/2014/main" id="{AE2E65FB-5849-417F-BC8A-DC064D3C8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3A0846-F4EF-481D-A28F-DD95505BDDE0}"/>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2217281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FEB1-A2AA-45E4-9466-A9575A1E4A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09189A-5268-4B65-8933-D800192C334B}"/>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4" name="Footer Placeholder 3">
            <a:extLst>
              <a:ext uri="{FF2B5EF4-FFF2-40B4-BE49-F238E27FC236}">
                <a16:creationId xmlns:a16="http://schemas.microsoft.com/office/drawing/2014/main" id="{8C299E71-D84D-42E2-A531-E56B9B5E3E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A5755C-C498-44C3-88D2-41EF803DADC3}"/>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1499489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76F8CE-95DD-42B7-A947-D607484DD718}"/>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3" name="Footer Placeholder 2">
            <a:extLst>
              <a:ext uri="{FF2B5EF4-FFF2-40B4-BE49-F238E27FC236}">
                <a16:creationId xmlns:a16="http://schemas.microsoft.com/office/drawing/2014/main" id="{A3B4DA50-6777-4156-B986-EBA47FEAD2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5F3C36-9E2D-42B3-8B07-D107F3348195}"/>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56456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3462A-6E5A-4E9E-A034-93D4617FA2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00F6F4-7177-4815-91CD-A52AB7C4B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6E099D-54A1-4DBA-BA85-24F80A0E4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1C81F6-3CB3-46B1-B42B-9D302930A841}"/>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6" name="Footer Placeholder 5">
            <a:extLst>
              <a:ext uri="{FF2B5EF4-FFF2-40B4-BE49-F238E27FC236}">
                <a16:creationId xmlns:a16="http://schemas.microsoft.com/office/drawing/2014/main" id="{556E7A10-C3A2-4B9D-95D3-212664AFB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FDD9DD-3AA2-466E-AFA5-5B790CEC6F85}"/>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3247138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CEB0-969E-48C7-92CE-59AB882E7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C2A629-0459-40B9-BDCF-A8589CC679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8ABCCB-26D1-4F0C-838C-0573020838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F84E-1739-4382-B48E-EDE84816FDEA}"/>
              </a:ext>
            </a:extLst>
          </p:cNvPr>
          <p:cNvSpPr>
            <a:spLocks noGrp="1"/>
          </p:cNvSpPr>
          <p:nvPr>
            <p:ph type="dt" sz="half" idx="10"/>
          </p:nvPr>
        </p:nvSpPr>
        <p:spPr/>
        <p:txBody>
          <a:bodyPr/>
          <a:lstStyle/>
          <a:p>
            <a:fld id="{AF5731F0-28AF-4299-9755-A648030C7F77}" type="datetimeFigureOut">
              <a:rPr lang="en-US" smtClean="0"/>
              <a:t>9/23/2021</a:t>
            </a:fld>
            <a:endParaRPr lang="en-US"/>
          </a:p>
        </p:txBody>
      </p:sp>
      <p:sp>
        <p:nvSpPr>
          <p:cNvPr id="6" name="Footer Placeholder 5">
            <a:extLst>
              <a:ext uri="{FF2B5EF4-FFF2-40B4-BE49-F238E27FC236}">
                <a16:creationId xmlns:a16="http://schemas.microsoft.com/office/drawing/2014/main" id="{371BF44B-CCED-46CA-8C58-A3F45052D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388F8A-5749-485A-A747-4E3AC3924A40}"/>
              </a:ext>
            </a:extLst>
          </p:cNvPr>
          <p:cNvSpPr>
            <a:spLocks noGrp="1"/>
          </p:cNvSpPr>
          <p:nvPr>
            <p:ph type="sldNum" sz="quarter" idx="12"/>
          </p:nvPr>
        </p:nvSpPr>
        <p:spPr/>
        <p:txBody>
          <a:bodyPr/>
          <a:lstStyle/>
          <a:p>
            <a:fld id="{7F29632E-1D2C-428D-B9DD-FE1136AD6387}" type="slidenum">
              <a:rPr lang="en-US" smtClean="0"/>
              <a:t>‹#›</a:t>
            </a:fld>
            <a:endParaRPr lang="en-US"/>
          </a:p>
        </p:txBody>
      </p:sp>
    </p:spTree>
    <p:extLst>
      <p:ext uri="{BB962C8B-B14F-4D97-AF65-F5344CB8AC3E}">
        <p14:creationId xmlns:p14="http://schemas.microsoft.com/office/powerpoint/2010/main" val="2885853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7E209-5442-4236-B39D-EA08DFC9C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0ED265-5B29-4036-9751-1D76AAA5D8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13EF7-50EA-44ED-BFB2-9890B5691B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731F0-28AF-4299-9755-A648030C7F77}" type="datetimeFigureOut">
              <a:rPr lang="en-US" smtClean="0"/>
              <a:t>9/23/2021</a:t>
            </a:fld>
            <a:endParaRPr lang="en-US"/>
          </a:p>
        </p:txBody>
      </p:sp>
      <p:sp>
        <p:nvSpPr>
          <p:cNvPr id="5" name="Footer Placeholder 4">
            <a:extLst>
              <a:ext uri="{FF2B5EF4-FFF2-40B4-BE49-F238E27FC236}">
                <a16:creationId xmlns:a16="http://schemas.microsoft.com/office/drawing/2014/main" id="{787B3258-385A-4C04-A47D-B45842B51C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651ED4-7D6A-4520-AB97-233365120E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9632E-1D2C-428D-B9DD-FE1136AD6387}" type="slidenum">
              <a:rPr lang="en-US" smtClean="0"/>
              <a:t>‹#›</a:t>
            </a:fld>
            <a:endParaRPr lang="en-US"/>
          </a:p>
        </p:txBody>
      </p:sp>
    </p:spTree>
    <p:extLst>
      <p:ext uri="{BB962C8B-B14F-4D97-AF65-F5344CB8AC3E}">
        <p14:creationId xmlns:p14="http://schemas.microsoft.com/office/powerpoint/2010/main" val="4004538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educatorinnovator.org/tag/digital-literac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9.xml"/><Relationship Id="rId16"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2.png"/><Relationship Id="rId7" Type="http://schemas.openxmlformats.org/officeDocument/2006/relationships/diagramQuickStyle" Target="../diagrams/quickStyle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3.png"/><Relationship Id="rId9" Type="http://schemas.microsoft.com/office/2007/relationships/diagramDrawing" Target="../diagrams/drawing4.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pxhere.com/en/photo/1556737"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www.peoplematters.in/article/hr-technology/ten-critical-considerations-for-shortlisting-the-right-hr-technology-17156"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bit.ly/AEA-UT2021" TargetMode="External"/><Relationship Id="rId2" Type="http://schemas.openxmlformats.org/officeDocument/2006/relationships/hyperlink" Target="mailto:ken@kbarr.com"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englishfury.com/mixedink/the-struggle-is-real"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famvin.org/en/2019/03/06/questions-leading-to-metanoia-or-changing-our-way-of-think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panose="020E0502030303020204"/>
              <a:ea typeface="+mn-ea"/>
              <a:cs typeface="+mn-cs"/>
            </a:endParaRPr>
          </a:p>
        </p:txBody>
      </p:sp>
      <p:pic>
        <p:nvPicPr>
          <p:cNvPr id="5" name="Content Placeholder 4">
            <a:extLst>
              <a:ext uri="{FF2B5EF4-FFF2-40B4-BE49-F238E27FC236}">
                <a16:creationId xmlns:a16="http://schemas.microsoft.com/office/drawing/2014/main" id="{5E8C1379-4D6B-4806-A25D-C7DD7A09853D}"/>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12491" b="12491"/>
          <a:stretch/>
        </p:blipFill>
        <p:spPr>
          <a:xfrm>
            <a:off x="20" y="10"/>
            <a:ext cx="12188932" cy="6857990"/>
          </a:xfrm>
          <a:prstGeom prst="rect">
            <a:avLst/>
          </a:prstGeom>
          <a:effectLst>
            <a:softEdge rad="317500"/>
          </a:effectLst>
        </p:spPr>
        <p:style>
          <a:lnRef idx="1">
            <a:schemeClr val="accent3"/>
          </a:lnRef>
          <a:fillRef idx="2">
            <a:schemeClr val="accent3"/>
          </a:fillRef>
          <a:effectRef idx="1">
            <a:schemeClr val="accent3"/>
          </a:effectRef>
          <a:fontRef idx="minor">
            <a:schemeClr val="dk1"/>
          </a:fontRef>
        </p:style>
      </p:pic>
      <p:sp>
        <p:nvSpPr>
          <p:cNvPr id="2" name="Title 1">
            <a:extLst>
              <a:ext uri="{FF2B5EF4-FFF2-40B4-BE49-F238E27FC236}">
                <a16:creationId xmlns:a16="http://schemas.microsoft.com/office/drawing/2014/main" id="{C3417E6D-3350-4239-A684-2C59D47907CD}"/>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chemeClr val="bg1">
                    <a:lumMod val="95000"/>
                    <a:lumOff val="5000"/>
                  </a:schemeClr>
                </a:solidFill>
              </a:rPr>
              <a:t>Enhancing ESL Instruction while Building Digital Literacy</a:t>
            </a:r>
          </a:p>
        </p:txBody>
      </p:sp>
      <p:sp>
        <p:nvSpPr>
          <p:cNvPr id="9" name="Content Placeholder 8">
            <a:extLst>
              <a:ext uri="{FF2B5EF4-FFF2-40B4-BE49-F238E27FC236}">
                <a16:creationId xmlns:a16="http://schemas.microsoft.com/office/drawing/2014/main" id="{EBBCB90E-A11E-4F6B-82AD-83752BD59C2A}"/>
              </a:ext>
            </a:extLst>
          </p:cNvPr>
          <p:cNvSpPr>
            <a:spLocks noGrp="1"/>
          </p:cNvSpPr>
          <p:nvPr>
            <p:ph idx="1"/>
          </p:nvPr>
        </p:nvSpPr>
        <p:spPr>
          <a:xfrm>
            <a:off x="1527048" y="4599432"/>
            <a:ext cx="9144000" cy="1536192"/>
          </a:xfrm>
        </p:spPr>
        <p:txBody>
          <a:bodyPr vert="horz" lIns="91440" tIns="45720" rIns="91440" bIns="45720" rtlCol="0">
            <a:normAutofit/>
          </a:bodyPr>
          <a:lstStyle/>
          <a:p>
            <a:pPr marL="0" indent="0" algn="ctr">
              <a:buNone/>
            </a:pPr>
            <a:r>
              <a:rPr lang="en-US" sz="2400" dirty="0"/>
              <a:t>Rebecca Eller-Molitas</a:t>
            </a:r>
          </a:p>
          <a:p>
            <a:pPr marL="0" indent="0" algn="ctr">
              <a:buNone/>
            </a:pPr>
            <a:r>
              <a:rPr lang="en-US" sz="2400" dirty="0"/>
              <a:t>New Readers Press</a:t>
            </a:r>
          </a:p>
        </p:txBody>
      </p:sp>
      <p:sp>
        <p:nvSpPr>
          <p:cNvPr id="1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panose="020E0502030303020204"/>
              <a:ea typeface="+mn-ea"/>
              <a:cs typeface="+mn-cs"/>
            </a:endParaRPr>
          </a:p>
        </p:txBody>
      </p:sp>
      <p:sp>
        <p:nvSpPr>
          <p:cNvPr id="3" name="TextBox 2">
            <a:extLst>
              <a:ext uri="{FF2B5EF4-FFF2-40B4-BE49-F238E27FC236}">
                <a16:creationId xmlns:a16="http://schemas.microsoft.com/office/drawing/2014/main" id="{67675671-94B5-4D5A-8E4A-44A3D8F36146}"/>
              </a:ext>
            </a:extLst>
          </p:cNvPr>
          <p:cNvSpPr txBox="1"/>
          <p:nvPr/>
        </p:nvSpPr>
        <p:spPr>
          <a:xfrm>
            <a:off x="20" y="6858000"/>
            <a:ext cx="12188932" cy="230832"/>
          </a:xfrm>
          <a:prstGeom prst="rect">
            <a:avLst/>
          </a:prstGeom>
          <a:noFill/>
        </p:spPr>
        <p:txBody>
          <a:bodyPr wrap="square" rtlCol="0">
            <a:spAutoFit/>
          </a:bodyPr>
          <a:lstStyle/>
          <a:p>
            <a:r>
              <a:rPr lang="en-US" sz="900">
                <a:hlinkClick r:id="rId4" tooltip="http://educatorinnovator.org/tag/digital-literacy"/>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2588566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83C4-D644-47F0-A6D7-9A9502DDD63A}"/>
              </a:ext>
            </a:extLst>
          </p:cNvPr>
          <p:cNvSpPr>
            <a:spLocks noGrp="1"/>
          </p:cNvSpPr>
          <p:nvPr>
            <p:ph type="title"/>
          </p:nvPr>
        </p:nvSpPr>
        <p:spPr/>
        <p:txBody>
          <a:bodyPr/>
          <a:lstStyle/>
          <a:p>
            <a:pPr algn="ctr"/>
            <a:r>
              <a:rPr lang="en-US" dirty="0"/>
              <a:t>How does it work?</a:t>
            </a:r>
          </a:p>
        </p:txBody>
      </p:sp>
      <p:pic>
        <p:nvPicPr>
          <p:cNvPr id="6" name="Content Placeholder 5">
            <a:extLst>
              <a:ext uri="{FF2B5EF4-FFF2-40B4-BE49-F238E27FC236}">
                <a16:creationId xmlns:a16="http://schemas.microsoft.com/office/drawing/2014/main" id="{48C8B101-3CB4-4668-B2C5-46F540B7051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90661" y="2405845"/>
            <a:ext cx="3676677" cy="3190898"/>
          </a:xfrm>
        </p:spPr>
      </p:pic>
      <p:pic>
        <p:nvPicPr>
          <p:cNvPr id="8" name="Content Placeholder 7">
            <a:extLst>
              <a:ext uri="{FF2B5EF4-FFF2-40B4-BE49-F238E27FC236}">
                <a16:creationId xmlns:a16="http://schemas.microsoft.com/office/drawing/2014/main" id="{F992BD7F-09C0-43DA-8756-E13D3BDFE80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915136" y="2377269"/>
            <a:ext cx="3695727" cy="3248049"/>
          </a:xfrm>
        </p:spPr>
      </p:pic>
    </p:spTree>
    <p:extLst>
      <p:ext uri="{BB962C8B-B14F-4D97-AF65-F5344CB8AC3E}">
        <p14:creationId xmlns:p14="http://schemas.microsoft.com/office/powerpoint/2010/main" val="788715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3559-9843-46AF-A895-908AD16D4195}"/>
              </a:ext>
            </a:extLst>
          </p:cNvPr>
          <p:cNvSpPr>
            <a:spLocks noGrp="1"/>
          </p:cNvSpPr>
          <p:nvPr>
            <p:ph type="title"/>
          </p:nvPr>
        </p:nvSpPr>
        <p:spPr/>
        <p:txBody>
          <a:bodyPr/>
          <a:lstStyle/>
          <a:p>
            <a:r>
              <a:rPr lang="en-US" dirty="0"/>
              <a:t>ESL Using the News</a:t>
            </a:r>
          </a:p>
        </p:txBody>
      </p:sp>
      <p:pic>
        <p:nvPicPr>
          <p:cNvPr id="10" name="Content Placeholder 9">
            <a:extLst>
              <a:ext uri="{FF2B5EF4-FFF2-40B4-BE49-F238E27FC236}">
                <a16:creationId xmlns:a16="http://schemas.microsoft.com/office/drawing/2014/main" id="{30472204-4435-42C8-B41B-B9374DC4C0C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5"/>
            <a:ext cx="2884864" cy="4351338"/>
          </a:xfrm>
        </p:spPr>
      </p:pic>
      <p:sp>
        <p:nvSpPr>
          <p:cNvPr id="8" name="Content Placeholder 7">
            <a:extLst>
              <a:ext uri="{FF2B5EF4-FFF2-40B4-BE49-F238E27FC236}">
                <a16:creationId xmlns:a16="http://schemas.microsoft.com/office/drawing/2014/main" id="{D5D3B4C9-C612-4AE6-B006-1B83A22F96E6}"/>
              </a:ext>
            </a:extLst>
          </p:cNvPr>
          <p:cNvSpPr>
            <a:spLocks noGrp="1"/>
          </p:cNvSpPr>
          <p:nvPr>
            <p:ph sz="half" idx="2"/>
          </p:nvPr>
        </p:nvSpPr>
        <p:spPr>
          <a:xfrm>
            <a:off x="6096000" y="1825625"/>
            <a:ext cx="5181600" cy="4351338"/>
          </a:xfrm>
        </p:spPr>
        <p:txBody>
          <a:bodyPr/>
          <a:lstStyle/>
          <a:p>
            <a:r>
              <a:rPr lang="en-US" dirty="0"/>
              <a:t>Warm up</a:t>
            </a:r>
          </a:p>
          <a:p>
            <a:r>
              <a:rPr lang="en-US" dirty="0"/>
              <a:t>Listening</a:t>
            </a:r>
          </a:p>
          <a:p>
            <a:r>
              <a:rPr lang="en-US" dirty="0"/>
              <a:t>Reading</a:t>
            </a:r>
          </a:p>
          <a:p>
            <a:r>
              <a:rPr lang="en-US" dirty="0"/>
              <a:t>Speaking</a:t>
            </a:r>
          </a:p>
          <a:p>
            <a:r>
              <a:rPr lang="en-US" dirty="0"/>
              <a:t>Writing</a:t>
            </a:r>
          </a:p>
          <a:p>
            <a:r>
              <a:rPr lang="en-US" dirty="0"/>
              <a:t>Workplace vocabulary</a:t>
            </a:r>
          </a:p>
        </p:txBody>
      </p:sp>
    </p:spTree>
    <p:extLst>
      <p:ext uri="{BB962C8B-B14F-4D97-AF65-F5344CB8AC3E}">
        <p14:creationId xmlns:p14="http://schemas.microsoft.com/office/powerpoint/2010/main" val="4244910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61445A-7738-4419-980F-60364AEE5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957" y="310180"/>
            <a:ext cx="7522589" cy="6547964"/>
          </a:xfrm>
          <a:prstGeom prst="rect">
            <a:avLst/>
          </a:prstGeom>
        </p:spPr>
      </p:pic>
      <p:sp>
        <p:nvSpPr>
          <p:cNvPr id="3" name="Oval 2">
            <a:extLst>
              <a:ext uri="{FF2B5EF4-FFF2-40B4-BE49-F238E27FC236}">
                <a16:creationId xmlns:a16="http://schemas.microsoft.com/office/drawing/2014/main" id="{D42A158A-B9FE-4C0B-A895-3D76F08A6717}"/>
              </a:ext>
            </a:extLst>
          </p:cNvPr>
          <p:cNvSpPr/>
          <p:nvPr/>
        </p:nvSpPr>
        <p:spPr>
          <a:xfrm>
            <a:off x="2516957" y="6061435"/>
            <a:ext cx="772998" cy="66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BB787BD-65B3-40E5-A627-7183ED7BBC8C}"/>
              </a:ext>
            </a:extLst>
          </p:cNvPr>
          <p:cNvSpPr/>
          <p:nvPr/>
        </p:nvSpPr>
        <p:spPr>
          <a:xfrm>
            <a:off x="10039546" y="386499"/>
            <a:ext cx="2026763" cy="107465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Speaking &amp; Listening</a:t>
            </a:r>
          </a:p>
        </p:txBody>
      </p:sp>
    </p:spTree>
    <p:extLst>
      <p:ext uri="{BB962C8B-B14F-4D97-AF65-F5344CB8AC3E}">
        <p14:creationId xmlns:p14="http://schemas.microsoft.com/office/powerpoint/2010/main" val="375968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FF6B-ADA5-4C4D-AA4D-CD991200AAFC}"/>
              </a:ext>
            </a:extLst>
          </p:cNvPr>
          <p:cNvSpPr>
            <a:spLocks noGrp="1"/>
          </p:cNvSpPr>
          <p:nvPr>
            <p:ph type="title"/>
          </p:nvPr>
        </p:nvSpPr>
        <p:spPr/>
        <p:txBody>
          <a:bodyPr/>
          <a:lstStyle/>
          <a:p>
            <a:r>
              <a:rPr lang="en-US" dirty="0"/>
              <a:t>Reading &amp; Vocabulary</a:t>
            </a:r>
          </a:p>
        </p:txBody>
      </p:sp>
      <p:pic>
        <p:nvPicPr>
          <p:cNvPr id="6" name="Content Placeholder 5">
            <a:extLst>
              <a:ext uri="{FF2B5EF4-FFF2-40B4-BE49-F238E27FC236}">
                <a16:creationId xmlns:a16="http://schemas.microsoft.com/office/drawing/2014/main" id="{652A8DF1-C869-4A0A-B4D7-AF75F5800AB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77786" y="1825625"/>
            <a:ext cx="3302427" cy="4351338"/>
          </a:xfrm>
        </p:spPr>
      </p:pic>
      <p:pic>
        <p:nvPicPr>
          <p:cNvPr id="8" name="Content Placeholder 7">
            <a:extLst>
              <a:ext uri="{FF2B5EF4-FFF2-40B4-BE49-F238E27FC236}">
                <a16:creationId xmlns:a16="http://schemas.microsoft.com/office/drawing/2014/main" id="{71CEECA0-2B76-4567-ABAE-738C23B989D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96000" y="1418769"/>
            <a:ext cx="5489542" cy="5315666"/>
          </a:xfrm>
        </p:spPr>
      </p:pic>
      <p:sp>
        <p:nvSpPr>
          <p:cNvPr id="9" name="Oval 8">
            <a:extLst>
              <a:ext uri="{FF2B5EF4-FFF2-40B4-BE49-F238E27FC236}">
                <a16:creationId xmlns:a16="http://schemas.microsoft.com/office/drawing/2014/main" id="{2521914D-59EB-415D-A53A-AC79797A544D}"/>
              </a:ext>
            </a:extLst>
          </p:cNvPr>
          <p:cNvSpPr/>
          <p:nvPr/>
        </p:nvSpPr>
        <p:spPr>
          <a:xfrm>
            <a:off x="8606672" y="365125"/>
            <a:ext cx="2516957" cy="91870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Reading &amp; Speaking</a:t>
            </a:r>
          </a:p>
        </p:txBody>
      </p:sp>
    </p:spTree>
    <p:extLst>
      <p:ext uri="{BB962C8B-B14F-4D97-AF65-F5344CB8AC3E}">
        <p14:creationId xmlns:p14="http://schemas.microsoft.com/office/powerpoint/2010/main" val="3127616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5CEC-A8A8-4A99-AC8A-ED30AF33DFA4}"/>
              </a:ext>
            </a:extLst>
          </p:cNvPr>
          <p:cNvSpPr>
            <a:spLocks noGrp="1"/>
          </p:cNvSpPr>
          <p:nvPr>
            <p:ph type="title"/>
          </p:nvPr>
        </p:nvSpPr>
        <p:spPr/>
        <p:txBody>
          <a:bodyPr/>
          <a:lstStyle/>
          <a:p>
            <a:r>
              <a:rPr lang="en-US" dirty="0"/>
              <a:t>Writing</a:t>
            </a:r>
          </a:p>
        </p:txBody>
      </p:sp>
      <p:sp>
        <p:nvSpPr>
          <p:cNvPr id="3" name="Content Placeholder 2">
            <a:extLst>
              <a:ext uri="{FF2B5EF4-FFF2-40B4-BE49-F238E27FC236}">
                <a16:creationId xmlns:a16="http://schemas.microsoft.com/office/drawing/2014/main" id="{1C4C4BEF-FC51-49B5-B213-5759BF8B9852}"/>
              </a:ext>
            </a:extLst>
          </p:cNvPr>
          <p:cNvSpPr>
            <a:spLocks noGrp="1"/>
          </p:cNvSpPr>
          <p:nvPr>
            <p:ph idx="1"/>
          </p:nvPr>
        </p:nvSpPr>
        <p:spPr/>
        <p:txBody>
          <a:bodyPr/>
          <a:lstStyle/>
          <a:p>
            <a:r>
              <a:rPr lang="en-US" dirty="0"/>
              <a:t>According to the article, what are some thing that have replaced human workers?</a:t>
            </a:r>
          </a:p>
          <a:p>
            <a:r>
              <a:rPr lang="en-US" dirty="0"/>
              <a:t>Why are many high-tech jobs in the U.S. still open?</a:t>
            </a:r>
          </a:p>
          <a:p>
            <a:r>
              <a:rPr lang="en-US" dirty="0"/>
              <a:t>Do you use a computer at your job?  Is your job high-tech or low-tech?</a:t>
            </a:r>
          </a:p>
          <a:p>
            <a:r>
              <a:rPr lang="en-US" dirty="0"/>
              <a:t>Would you like to get training for a high-tech manufacturing job? Why or why not?</a:t>
            </a:r>
          </a:p>
          <a:p>
            <a:r>
              <a:rPr lang="en-US" dirty="0"/>
              <a:t>What do you think would be some good things about having a high-tech manufacturing job?  What would be some bad things?</a:t>
            </a:r>
          </a:p>
        </p:txBody>
      </p:sp>
      <p:sp>
        <p:nvSpPr>
          <p:cNvPr id="4" name="Oval 3">
            <a:extLst>
              <a:ext uri="{FF2B5EF4-FFF2-40B4-BE49-F238E27FC236}">
                <a16:creationId xmlns:a16="http://schemas.microsoft.com/office/drawing/2014/main" id="{A557B220-4A46-4EF1-8793-A1701EB6D88E}"/>
              </a:ext>
            </a:extLst>
          </p:cNvPr>
          <p:cNvSpPr/>
          <p:nvPr/>
        </p:nvSpPr>
        <p:spPr>
          <a:xfrm>
            <a:off x="9417377" y="546755"/>
            <a:ext cx="2092751" cy="10463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Writing or Speaking</a:t>
            </a:r>
          </a:p>
        </p:txBody>
      </p:sp>
    </p:spTree>
    <p:extLst>
      <p:ext uri="{BB962C8B-B14F-4D97-AF65-F5344CB8AC3E}">
        <p14:creationId xmlns:p14="http://schemas.microsoft.com/office/powerpoint/2010/main" val="3447799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5CEC-A8A8-4A99-AC8A-ED30AF33DFA4}"/>
              </a:ext>
            </a:extLst>
          </p:cNvPr>
          <p:cNvSpPr>
            <a:spLocks noGrp="1"/>
          </p:cNvSpPr>
          <p:nvPr>
            <p:ph type="title"/>
          </p:nvPr>
        </p:nvSpPr>
        <p:spPr/>
        <p:txBody>
          <a:bodyPr/>
          <a:lstStyle/>
          <a:p>
            <a:r>
              <a:rPr lang="en-US" dirty="0"/>
              <a:t>Visual Literacy</a:t>
            </a:r>
          </a:p>
        </p:txBody>
      </p:sp>
      <p:sp>
        <p:nvSpPr>
          <p:cNvPr id="3" name="Content Placeholder 2">
            <a:extLst>
              <a:ext uri="{FF2B5EF4-FFF2-40B4-BE49-F238E27FC236}">
                <a16:creationId xmlns:a16="http://schemas.microsoft.com/office/drawing/2014/main" id="{1C4C4BEF-FC51-49B5-B213-5759BF8B9852}"/>
              </a:ext>
            </a:extLst>
          </p:cNvPr>
          <p:cNvSpPr>
            <a:spLocks noGrp="1"/>
          </p:cNvSpPr>
          <p:nvPr>
            <p:ph idx="1"/>
          </p:nvPr>
        </p:nvSpPr>
        <p:spPr>
          <a:xfrm>
            <a:off x="838200" y="1825625"/>
            <a:ext cx="10515600" cy="4351338"/>
          </a:xfrm>
        </p:spPr>
        <p:txBody>
          <a:bodyPr/>
          <a:lstStyle/>
          <a:p>
            <a:pPr marL="0" indent="0">
              <a:buNone/>
            </a:pPr>
            <a:r>
              <a:rPr lang="en-US" dirty="0"/>
              <a:t>      .</a:t>
            </a:r>
          </a:p>
        </p:txBody>
      </p:sp>
      <p:sp>
        <p:nvSpPr>
          <p:cNvPr id="4" name="Oval 3">
            <a:extLst>
              <a:ext uri="{FF2B5EF4-FFF2-40B4-BE49-F238E27FC236}">
                <a16:creationId xmlns:a16="http://schemas.microsoft.com/office/drawing/2014/main" id="{A557B220-4A46-4EF1-8793-A1701EB6D88E}"/>
              </a:ext>
            </a:extLst>
          </p:cNvPr>
          <p:cNvSpPr/>
          <p:nvPr/>
        </p:nvSpPr>
        <p:spPr>
          <a:xfrm>
            <a:off x="9417377" y="546755"/>
            <a:ext cx="2092751" cy="104637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Writing </a:t>
            </a:r>
          </a:p>
        </p:txBody>
      </p:sp>
      <p:sp>
        <p:nvSpPr>
          <p:cNvPr id="5" name="Flowchart: Connector 4">
            <a:extLst>
              <a:ext uri="{FF2B5EF4-FFF2-40B4-BE49-F238E27FC236}">
                <a16:creationId xmlns:a16="http://schemas.microsoft.com/office/drawing/2014/main" id="{AF8067E7-4550-4590-A1E1-D1844E09A2D7}"/>
              </a:ext>
            </a:extLst>
          </p:cNvPr>
          <p:cNvSpPr/>
          <p:nvPr/>
        </p:nvSpPr>
        <p:spPr>
          <a:xfrm>
            <a:off x="386499" y="1521561"/>
            <a:ext cx="6150990" cy="5042880"/>
          </a:xfrm>
          <a:prstGeom prst="flowChartConnector">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5D8F01A-471E-4815-B4CA-BAB5984915BA}"/>
              </a:ext>
            </a:extLst>
          </p:cNvPr>
          <p:cNvSpPr/>
          <p:nvPr/>
        </p:nvSpPr>
        <p:spPr>
          <a:xfrm>
            <a:off x="3619893" y="1521561"/>
            <a:ext cx="6381946" cy="5042881"/>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656BEF-F3DA-4D7B-B0F5-E8BBDFEE6CD0}"/>
              </a:ext>
            </a:extLst>
          </p:cNvPr>
          <p:cNvSpPr txBox="1"/>
          <p:nvPr/>
        </p:nvSpPr>
        <p:spPr>
          <a:xfrm>
            <a:off x="1442301" y="2064470"/>
            <a:ext cx="2394408" cy="369332"/>
          </a:xfrm>
          <a:prstGeom prst="rect">
            <a:avLst/>
          </a:prstGeom>
          <a:noFill/>
        </p:spPr>
        <p:txBody>
          <a:bodyPr wrap="square" rtlCol="0">
            <a:spAutoFit/>
          </a:bodyPr>
          <a:lstStyle/>
          <a:p>
            <a:r>
              <a:rPr lang="en-US" b="1" dirty="0"/>
              <a:t>High-tech job</a:t>
            </a:r>
          </a:p>
        </p:txBody>
      </p:sp>
      <p:sp>
        <p:nvSpPr>
          <p:cNvPr id="8" name="TextBox 7">
            <a:extLst>
              <a:ext uri="{FF2B5EF4-FFF2-40B4-BE49-F238E27FC236}">
                <a16:creationId xmlns:a16="http://schemas.microsoft.com/office/drawing/2014/main" id="{F034CC78-49D5-48DF-9EFF-A7E3C122DDBA}"/>
              </a:ext>
            </a:extLst>
          </p:cNvPr>
          <p:cNvSpPr txBox="1"/>
          <p:nvPr/>
        </p:nvSpPr>
        <p:spPr>
          <a:xfrm>
            <a:off x="4119513" y="2894029"/>
            <a:ext cx="1225485" cy="369332"/>
          </a:xfrm>
          <a:prstGeom prst="rect">
            <a:avLst/>
          </a:prstGeom>
          <a:noFill/>
        </p:spPr>
        <p:txBody>
          <a:bodyPr wrap="square" rtlCol="0">
            <a:spAutoFit/>
          </a:bodyPr>
          <a:lstStyle/>
          <a:p>
            <a:pPr algn="ctr"/>
            <a:r>
              <a:rPr lang="en-US" b="1" dirty="0"/>
              <a:t>Both</a:t>
            </a:r>
          </a:p>
        </p:txBody>
      </p:sp>
      <p:sp>
        <p:nvSpPr>
          <p:cNvPr id="9" name="TextBox 8">
            <a:extLst>
              <a:ext uri="{FF2B5EF4-FFF2-40B4-BE49-F238E27FC236}">
                <a16:creationId xmlns:a16="http://schemas.microsoft.com/office/drawing/2014/main" id="{AEDEA78F-3746-4429-9A1A-3FAC99F6CD9B}"/>
              </a:ext>
            </a:extLst>
          </p:cNvPr>
          <p:cNvSpPr txBox="1"/>
          <p:nvPr/>
        </p:nvSpPr>
        <p:spPr>
          <a:xfrm>
            <a:off x="5623089" y="2974156"/>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8AC0201C-212C-4634-8F5A-7BB1CC20061A}"/>
              </a:ext>
            </a:extLst>
          </p:cNvPr>
          <p:cNvSpPr txBox="1"/>
          <p:nvPr/>
        </p:nvSpPr>
        <p:spPr>
          <a:xfrm>
            <a:off x="5948313" y="2249136"/>
            <a:ext cx="2139885" cy="369332"/>
          </a:xfrm>
          <a:prstGeom prst="rect">
            <a:avLst/>
          </a:prstGeom>
          <a:noFill/>
        </p:spPr>
        <p:txBody>
          <a:bodyPr wrap="square" rtlCol="0">
            <a:spAutoFit/>
          </a:bodyPr>
          <a:lstStyle/>
          <a:p>
            <a:r>
              <a:rPr lang="en-US" b="1" dirty="0"/>
              <a:t>Low-tech job</a:t>
            </a:r>
          </a:p>
        </p:txBody>
      </p:sp>
    </p:spTree>
    <p:extLst>
      <p:ext uri="{BB962C8B-B14F-4D97-AF65-F5344CB8AC3E}">
        <p14:creationId xmlns:p14="http://schemas.microsoft.com/office/powerpoint/2010/main" val="2974921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460" y="767949"/>
            <a:ext cx="7886700" cy="1325563"/>
          </a:xfrm>
        </p:spPr>
        <p:txBody>
          <a:bodyPr>
            <a:normAutofit fontScale="90000"/>
          </a:bodyPr>
          <a:lstStyle/>
          <a:p>
            <a:pPr algn="ctr"/>
            <a:r>
              <a:rPr lang="en-US" sz="3200" b="1" dirty="0"/>
              <a:t>The </a:t>
            </a:r>
            <a:r>
              <a:rPr lang="en-US" sz="2800" b="1" dirty="0">
                <a:latin typeface="Candara" panose="020E0502030303020204" pitchFamily="34" charset="0"/>
              </a:rPr>
              <a:t>VOXY </a:t>
            </a:r>
            <a:r>
              <a:rPr lang="en-US" sz="2800" b="1" dirty="0" err="1">
                <a:latin typeface="Candara" panose="020E0502030303020204" pitchFamily="34" charset="0"/>
              </a:rPr>
              <a:t>EnGen</a:t>
            </a:r>
            <a:r>
              <a:rPr lang="en-US" sz="2800" b="1" dirty="0">
                <a:latin typeface="Calibri" panose="020F0502020204030204" pitchFamily="34" charset="0"/>
                <a:cs typeface="Calibri" panose="020F0502020204030204" pitchFamily="34" charset="0"/>
              </a:rPr>
              <a:t>®</a:t>
            </a:r>
            <a:r>
              <a:rPr lang="en-US" sz="2800" b="1" dirty="0"/>
              <a:t> </a:t>
            </a:r>
            <a:r>
              <a:rPr lang="en-US" sz="3200" b="1" dirty="0"/>
              <a:t>Solution</a:t>
            </a:r>
            <a:br>
              <a:rPr lang="en-US" sz="3600" dirty="0"/>
            </a:br>
            <a:br>
              <a:rPr lang="en-US" sz="2000" dirty="0"/>
            </a:br>
            <a:r>
              <a:rPr lang="en-US" sz="2800" dirty="0"/>
              <a:t>Voxy’s solution is built to improve learner outcomes</a:t>
            </a:r>
          </a:p>
        </p:txBody>
      </p:sp>
      <p:pic>
        <p:nvPicPr>
          <p:cNvPr id="16" name="Color_Personalized-SD.png"/>
          <p:cNvPicPr/>
          <p:nvPr/>
        </p:nvPicPr>
        <p:blipFill>
          <a:blip r:embed="rId3"/>
          <a:stretch>
            <a:fillRect/>
          </a:stretch>
        </p:blipFill>
        <p:spPr>
          <a:xfrm>
            <a:off x="1647569" y="2711723"/>
            <a:ext cx="1680062" cy="1857621"/>
          </a:xfrm>
          <a:prstGeom prst="rect">
            <a:avLst/>
          </a:prstGeom>
          <a:ln w="3175">
            <a:miter lim="400000"/>
          </a:ln>
        </p:spPr>
      </p:pic>
      <p:sp>
        <p:nvSpPr>
          <p:cNvPr id="17" name="Shape 94"/>
          <p:cNvSpPr/>
          <p:nvPr/>
        </p:nvSpPr>
        <p:spPr>
          <a:xfrm>
            <a:off x="1338543" y="4512153"/>
            <a:ext cx="2078182" cy="646331"/>
          </a:xfrm>
          <a:prstGeom prst="rect">
            <a:avLst/>
          </a:prstGeom>
          <a:ln w="3175">
            <a:miter lim="400000"/>
          </a:ln>
          <a:extLst>
            <a:ext uri="{C572A759-6A51-4108-AA02-DFA0A04FC94B}">
              <ma14:wrappingTextBoxFlag xmlns="" xmlns:ma14="http://schemas.microsoft.com/office/mac/drawingml/2011/main" val="1"/>
            </a:ext>
          </a:extLst>
        </p:spPr>
        <p:txBody>
          <a:bodyPr wrap="square" lIns="45719" rIns="45719">
            <a:spAutoFit/>
          </a:bodyPr>
          <a:lstStyle/>
          <a:p>
            <a:pPr algn="ctr">
              <a:spcBef>
                <a:spcPts val="800"/>
              </a:spcBef>
              <a:tabLst>
                <a:tab pos="292100" algn="l"/>
                <a:tab pos="381000" algn="l"/>
                <a:tab pos="596900" algn="l"/>
                <a:tab pos="596900" algn="l"/>
                <a:tab pos="596900" algn="l"/>
                <a:tab pos="596900" algn="l"/>
                <a:tab pos="596900" algn="l"/>
                <a:tab pos="1206500" algn="l"/>
              </a:tabLst>
              <a:defRPr sz="1800" b="0" spc="0"/>
            </a:pPr>
            <a:r>
              <a:rPr b="1" spc="88" dirty="0"/>
              <a:t>Personalized Courses</a:t>
            </a:r>
          </a:p>
        </p:txBody>
      </p:sp>
      <p:pic>
        <p:nvPicPr>
          <p:cNvPr id="18" name="Color_AuthenticContent-SD.png"/>
          <p:cNvPicPr/>
          <p:nvPr/>
        </p:nvPicPr>
        <p:blipFill>
          <a:blip r:embed="rId4"/>
          <a:stretch>
            <a:fillRect/>
          </a:stretch>
        </p:blipFill>
        <p:spPr>
          <a:xfrm>
            <a:off x="3350403" y="2578885"/>
            <a:ext cx="1942892" cy="2106129"/>
          </a:xfrm>
          <a:prstGeom prst="rect">
            <a:avLst/>
          </a:prstGeom>
          <a:ln w="3175">
            <a:miter lim="400000"/>
          </a:ln>
        </p:spPr>
      </p:pic>
      <p:sp>
        <p:nvSpPr>
          <p:cNvPr id="19" name="Shape 93"/>
          <p:cNvSpPr/>
          <p:nvPr/>
        </p:nvSpPr>
        <p:spPr>
          <a:xfrm>
            <a:off x="3133839" y="4512153"/>
            <a:ext cx="2442345" cy="646331"/>
          </a:xfrm>
          <a:prstGeom prst="rect">
            <a:avLst/>
          </a:prstGeom>
          <a:ln w="3175">
            <a:miter lim="400000"/>
          </a:ln>
          <a:extLst>
            <a:ext uri="{C572A759-6A51-4108-AA02-DFA0A04FC94B}">
              <ma14:wrappingTextBoxFlag xmlns="" xmlns:ma14="http://schemas.microsoft.com/office/mac/drawingml/2011/main" val="1"/>
            </a:ext>
          </a:extLst>
        </p:spPr>
        <p:txBody>
          <a:bodyPr wrap="square" lIns="45719" rIns="45719">
            <a:spAutoFit/>
          </a:bodyPr>
          <a:lstStyle/>
          <a:p>
            <a:pPr algn="ctr">
              <a:spcBef>
                <a:spcPts val="800"/>
              </a:spcBef>
              <a:tabLst>
                <a:tab pos="292100" algn="l"/>
                <a:tab pos="381000" algn="l"/>
                <a:tab pos="596900" algn="l"/>
                <a:tab pos="596900" algn="l"/>
                <a:tab pos="596900" algn="l"/>
                <a:tab pos="596900" algn="l"/>
                <a:tab pos="596900" algn="l"/>
                <a:tab pos="1206500" algn="l"/>
              </a:tabLst>
              <a:defRPr sz="1800" b="0" spc="0"/>
            </a:pPr>
            <a:r>
              <a:rPr b="1" spc="88" dirty="0"/>
              <a:t>100% Authentic Content</a:t>
            </a:r>
          </a:p>
        </p:txBody>
      </p:sp>
      <p:pic>
        <p:nvPicPr>
          <p:cNvPr id="20" name="Icons-_1-1-compressor.png"/>
          <p:cNvPicPr/>
          <p:nvPr/>
        </p:nvPicPr>
        <p:blipFill>
          <a:blip r:embed="rId5"/>
          <a:stretch>
            <a:fillRect/>
          </a:stretch>
        </p:blipFill>
        <p:spPr>
          <a:xfrm>
            <a:off x="5487707" y="2877820"/>
            <a:ext cx="1648753" cy="1541219"/>
          </a:xfrm>
          <a:prstGeom prst="rect">
            <a:avLst/>
          </a:prstGeom>
          <a:ln w="3175">
            <a:miter lim="400000"/>
          </a:ln>
        </p:spPr>
      </p:pic>
      <p:pic>
        <p:nvPicPr>
          <p:cNvPr id="21" name="Icons-_Assessment-compressor.png"/>
          <p:cNvPicPr/>
          <p:nvPr/>
        </p:nvPicPr>
        <p:blipFill>
          <a:blip r:embed="rId6"/>
          <a:stretch>
            <a:fillRect/>
          </a:stretch>
        </p:blipFill>
        <p:spPr>
          <a:xfrm>
            <a:off x="7305155" y="2712327"/>
            <a:ext cx="1400438" cy="1650825"/>
          </a:xfrm>
          <a:prstGeom prst="rect">
            <a:avLst/>
          </a:prstGeom>
          <a:ln w="3175">
            <a:miter lim="400000"/>
          </a:ln>
        </p:spPr>
      </p:pic>
      <p:pic>
        <p:nvPicPr>
          <p:cNvPr id="22" name="Icons-_Reporting-compressor.png"/>
          <p:cNvPicPr/>
          <p:nvPr/>
        </p:nvPicPr>
        <p:blipFill>
          <a:blip r:embed="rId7"/>
          <a:stretch>
            <a:fillRect/>
          </a:stretch>
        </p:blipFill>
        <p:spPr>
          <a:xfrm>
            <a:off x="8808332" y="2975263"/>
            <a:ext cx="1698243" cy="1387888"/>
          </a:xfrm>
          <a:prstGeom prst="rect">
            <a:avLst/>
          </a:prstGeom>
          <a:ln w="3175">
            <a:miter lim="400000"/>
          </a:ln>
        </p:spPr>
      </p:pic>
      <p:sp>
        <p:nvSpPr>
          <p:cNvPr id="23" name="Shape 92"/>
          <p:cNvSpPr/>
          <p:nvPr/>
        </p:nvSpPr>
        <p:spPr>
          <a:xfrm>
            <a:off x="5376829" y="4454914"/>
            <a:ext cx="1759631" cy="646331"/>
          </a:xfrm>
          <a:prstGeom prst="rect">
            <a:avLst/>
          </a:prstGeom>
          <a:ln w="3175">
            <a:miter lim="400000"/>
          </a:ln>
          <a:extLst>
            <a:ext uri="{C572A759-6A51-4108-AA02-DFA0A04FC94B}">
              <ma14:wrappingTextBoxFlag xmlns="" xmlns:ma14="http://schemas.microsoft.com/office/mac/drawingml/2011/main" val="1"/>
            </a:ext>
          </a:extLst>
        </p:spPr>
        <p:txBody>
          <a:bodyPr wrap="square" lIns="45719" rIns="45719">
            <a:spAutoFit/>
          </a:bodyPr>
          <a:lstStyle/>
          <a:p>
            <a:pPr algn="ctr">
              <a:spcBef>
                <a:spcPts val="800"/>
              </a:spcBef>
              <a:tabLst>
                <a:tab pos="292100" algn="l"/>
                <a:tab pos="381000" algn="l"/>
                <a:tab pos="596900" algn="l"/>
                <a:tab pos="596900" algn="l"/>
                <a:tab pos="596900" algn="l"/>
                <a:tab pos="596900" algn="l"/>
                <a:tab pos="596900" algn="l"/>
                <a:tab pos="1206500" algn="l"/>
              </a:tabLst>
              <a:defRPr sz="1800" b="0" spc="0"/>
            </a:pPr>
            <a:r>
              <a:rPr lang="en-US" b="1" spc="88" dirty="0"/>
              <a:t> </a:t>
            </a:r>
            <a:r>
              <a:rPr b="1" spc="88" dirty="0"/>
              <a:t>Live </a:t>
            </a:r>
            <a:r>
              <a:rPr lang="en-US" b="1" spc="88" dirty="0"/>
              <a:t> </a:t>
            </a:r>
            <a:r>
              <a:rPr b="1" spc="88" dirty="0"/>
              <a:t>Instruction</a:t>
            </a:r>
          </a:p>
        </p:txBody>
      </p:sp>
      <p:sp>
        <p:nvSpPr>
          <p:cNvPr id="24" name="Shape 95"/>
          <p:cNvSpPr/>
          <p:nvPr/>
        </p:nvSpPr>
        <p:spPr>
          <a:xfrm>
            <a:off x="6813249" y="4597645"/>
            <a:ext cx="2382756" cy="369332"/>
          </a:xfrm>
          <a:prstGeom prst="rect">
            <a:avLst/>
          </a:prstGeom>
          <a:ln w="3175">
            <a:miter lim="400000"/>
          </a:ln>
          <a:extLst>
            <a:ext uri="{C572A759-6A51-4108-AA02-DFA0A04FC94B}">
              <ma14:wrappingTextBoxFlag xmlns="" xmlns:ma14="http://schemas.microsoft.com/office/mac/drawingml/2011/main" val="1"/>
            </a:ext>
          </a:extLst>
        </p:spPr>
        <p:txBody>
          <a:bodyPr lIns="45719" rIns="45719">
            <a:spAutoFit/>
          </a:bodyPr>
          <a:lstStyle/>
          <a:p>
            <a:pPr algn="ctr">
              <a:spcBef>
                <a:spcPts val="800"/>
              </a:spcBef>
              <a:tabLst>
                <a:tab pos="292100" algn="l"/>
                <a:tab pos="381000" algn="l"/>
                <a:tab pos="596900" algn="l"/>
                <a:tab pos="596900" algn="l"/>
                <a:tab pos="596900" algn="l"/>
                <a:tab pos="596900" algn="l"/>
                <a:tab pos="596900" algn="l"/>
                <a:tab pos="1206500" algn="l"/>
              </a:tabLst>
              <a:defRPr sz="1800" b="0" spc="0"/>
            </a:pPr>
            <a:r>
              <a:rPr b="1" spc="88" dirty="0"/>
              <a:t>Assessment</a:t>
            </a:r>
          </a:p>
        </p:txBody>
      </p:sp>
      <p:sp>
        <p:nvSpPr>
          <p:cNvPr id="25" name="Shape 96"/>
          <p:cNvSpPr/>
          <p:nvPr/>
        </p:nvSpPr>
        <p:spPr>
          <a:xfrm>
            <a:off x="8855768" y="4507864"/>
            <a:ext cx="1650806" cy="646331"/>
          </a:xfrm>
          <a:prstGeom prst="rect">
            <a:avLst/>
          </a:prstGeom>
          <a:ln w="3175">
            <a:miter lim="400000"/>
          </a:ln>
          <a:extLst>
            <a:ext uri="{C572A759-6A51-4108-AA02-DFA0A04FC94B}">
              <ma14:wrappingTextBoxFlag xmlns="" xmlns:ma14="http://schemas.microsoft.com/office/mac/drawingml/2011/main" val="1"/>
            </a:ext>
          </a:extLst>
        </p:spPr>
        <p:txBody>
          <a:bodyPr wrap="square" lIns="45719" rIns="45719">
            <a:spAutoFit/>
          </a:bodyPr>
          <a:lstStyle/>
          <a:p>
            <a:pPr algn="ctr">
              <a:spcBef>
                <a:spcPts val="800"/>
              </a:spcBef>
              <a:tabLst>
                <a:tab pos="292100" algn="l"/>
                <a:tab pos="381000" algn="l"/>
                <a:tab pos="596900" algn="l"/>
                <a:tab pos="596900" algn="l"/>
                <a:tab pos="596900" algn="l"/>
                <a:tab pos="596900" algn="l"/>
                <a:tab pos="596900" algn="l"/>
                <a:tab pos="1206500" algn="l"/>
              </a:tabLst>
              <a:defRPr sz="1800" b="0" spc="0"/>
            </a:pPr>
            <a:r>
              <a:rPr b="1" spc="88" dirty="0"/>
              <a:t>Reporting</a:t>
            </a:r>
            <a:r>
              <a:rPr lang="en-US" b="1" spc="88" dirty="0"/>
              <a:t> &amp; Tracking</a:t>
            </a:r>
            <a:endParaRPr b="1" spc="88" dirty="0"/>
          </a:p>
        </p:txBody>
      </p:sp>
    </p:spTree>
    <p:extLst>
      <p:ext uri="{BB962C8B-B14F-4D97-AF65-F5344CB8AC3E}">
        <p14:creationId xmlns:p14="http://schemas.microsoft.com/office/powerpoint/2010/main" val="31894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486" y="607482"/>
            <a:ext cx="7886700" cy="814534"/>
          </a:xfrm>
        </p:spPr>
        <p:txBody>
          <a:bodyPr/>
          <a:lstStyle/>
          <a:p>
            <a:pPr algn="ctr"/>
            <a:r>
              <a:rPr lang="en-US" sz="2800" b="1" dirty="0">
                <a:latin typeface="Candara" panose="020E0502030303020204" pitchFamily="34" charset="0"/>
              </a:rPr>
              <a:t>VOXY </a:t>
            </a:r>
            <a:r>
              <a:rPr lang="en-US" sz="2800" b="1" dirty="0" err="1">
                <a:latin typeface="Candara" panose="020E0502030303020204" pitchFamily="34" charset="0"/>
              </a:rPr>
              <a:t>EnGen</a:t>
            </a:r>
            <a:r>
              <a:rPr lang="en-US" sz="3600" b="1" dirty="0">
                <a:latin typeface="Calibri" panose="020F0502020204030204" pitchFamily="34" charset="0"/>
                <a:cs typeface="Calibri" panose="020F0502020204030204" pitchFamily="34" charset="0"/>
              </a:rPr>
              <a:t>®</a:t>
            </a:r>
            <a:r>
              <a:rPr lang="en-US" b="1" dirty="0"/>
              <a:t> Uses Proven Research</a:t>
            </a:r>
          </a:p>
        </p:txBody>
      </p:sp>
      <p:pic>
        <p:nvPicPr>
          <p:cNvPr id="3" name="Picture 2"/>
          <p:cNvPicPr>
            <a:picLocks noChangeAspect="1"/>
          </p:cNvPicPr>
          <p:nvPr/>
        </p:nvPicPr>
        <p:blipFill>
          <a:blip r:embed="rId3"/>
          <a:stretch>
            <a:fillRect/>
          </a:stretch>
        </p:blipFill>
        <p:spPr>
          <a:xfrm>
            <a:off x="2563092" y="3644403"/>
            <a:ext cx="7395491" cy="2234135"/>
          </a:xfrm>
          <a:prstGeom prst="rect">
            <a:avLst/>
          </a:prstGeom>
        </p:spPr>
      </p:pic>
      <p:sp>
        <p:nvSpPr>
          <p:cNvPr id="4" name="Rectangle 3"/>
          <p:cNvSpPr/>
          <p:nvPr/>
        </p:nvSpPr>
        <p:spPr>
          <a:xfrm>
            <a:off x="2152650" y="1933044"/>
            <a:ext cx="7805932" cy="1569660"/>
          </a:xfrm>
          <a:prstGeom prst="rect">
            <a:avLst/>
          </a:prstGeom>
        </p:spPr>
        <p:txBody>
          <a:bodyPr wrap="square">
            <a:spAutoFit/>
          </a:bodyPr>
          <a:lstStyle/>
          <a:p>
            <a:pPr algn="ctr"/>
            <a:r>
              <a:rPr lang="en-US" sz="2400" dirty="0">
                <a:solidFill>
                  <a:srgbClr val="262123"/>
                </a:solidFill>
                <a:latin typeface="+mj-lt"/>
                <a:ea typeface="Futura PT Book"/>
                <a:cs typeface="Arial" panose="020B0604020202020204" pitchFamily="34" charset="0"/>
                <a:sym typeface="Futura PT Book"/>
              </a:rPr>
              <a:t>Decades of research show that </a:t>
            </a:r>
            <a:r>
              <a:rPr lang="en-US" sz="2400" b="1" dirty="0">
                <a:solidFill>
                  <a:srgbClr val="373273"/>
                </a:solidFill>
                <a:latin typeface="+mj-lt"/>
                <a:ea typeface="Futura PT Bold"/>
                <a:cs typeface="Arial" panose="020B0604020202020204" pitchFamily="34" charset="0"/>
                <a:sym typeface="Futura PT Bold"/>
              </a:rPr>
              <a:t>four key ingredients</a:t>
            </a:r>
            <a:r>
              <a:rPr lang="en-US" sz="2400" dirty="0">
                <a:latin typeface="+mj-lt"/>
                <a:ea typeface="Futura PT Book"/>
                <a:cs typeface="Arial" panose="020B0604020202020204" pitchFamily="34" charset="0"/>
                <a:sym typeface="Futura PT Book"/>
              </a:rPr>
              <a:t> are needed for effective language learning</a:t>
            </a:r>
            <a:r>
              <a:rPr lang="en-US" sz="2400" dirty="0">
                <a:solidFill>
                  <a:srgbClr val="262123"/>
                </a:solidFill>
                <a:latin typeface="+mj-lt"/>
                <a:ea typeface="Futura PT Book"/>
                <a:cs typeface="Arial" panose="020B0604020202020204" pitchFamily="34" charset="0"/>
                <a:sym typeface="Futura PT Book"/>
              </a:rPr>
              <a:t> to take place. These are called the principles of Second Language Acquisition (SLA)</a:t>
            </a:r>
            <a:endParaRPr lang="en-US" sz="2400" dirty="0">
              <a:latin typeface="+mj-lt"/>
              <a:cs typeface="Arial" panose="020B0604020202020204" pitchFamily="34" charset="0"/>
            </a:endParaRPr>
          </a:p>
        </p:txBody>
      </p:sp>
      <p:sp>
        <p:nvSpPr>
          <p:cNvPr id="7" name="Oval 6"/>
          <p:cNvSpPr/>
          <p:nvPr/>
        </p:nvSpPr>
        <p:spPr>
          <a:xfrm>
            <a:off x="6618515" y="5283200"/>
            <a:ext cx="127725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37783" y="5283200"/>
            <a:ext cx="127725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60405" y="5283200"/>
            <a:ext cx="127725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26729" y="5283200"/>
            <a:ext cx="127725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5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ABAF4-2BBB-4013-A3F7-58C3E6954CB5}"/>
              </a:ext>
            </a:extLst>
          </p:cNvPr>
          <p:cNvSpPr>
            <a:spLocks noGrp="1"/>
          </p:cNvSpPr>
          <p:nvPr>
            <p:ph type="title"/>
          </p:nvPr>
        </p:nvSpPr>
        <p:spPr>
          <a:xfrm>
            <a:off x="5297762" y="329184"/>
            <a:ext cx="6251110" cy="1783080"/>
          </a:xfrm>
        </p:spPr>
        <p:txBody>
          <a:bodyPr anchor="b">
            <a:normAutofit/>
          </a:bodyPr>
          <a:lstStyle/>
          <a:p>
            <a:r>
              <a:rPr lang="en-US" sz="5400"/>
              <a:t>Key Features:</a:t>
            </a:r>
          </a:p>
        </p:txBody>
      </p:sp>
      <p:pic>
        <p:nvPicPr>
          <p:cNvPr id="5" name="Picture 4" descr="Bridge at sunrise">
            <a:extLst>
              <a:ext uri="{FF2B5EF4-FFF2-40B4-BE49-F238E27FC236}">
                <a16:creationId xmlns:a16="http://schemas.microsoft.com/office/drawing/2014/main" id="{5860AC02-DE34-4619-B696-02BFC0BFFA4E}"/>
              </a:ext>
            </a:extLst>
          </p:cNvPr>
          <p:cNvPicPr>
            <a:picLocks noChangeAspect="1"/>
          </p:cNvPicPr>
          <p:nvPr/>
        </p:nvPicPr>
        <p:blipFill rotWithShape="1">
          <a:blip r:embed="rId3">
            <a:extLst>
              <a:ext uri="{28A0092B-C50C-407E-A947-70E740481C1C}">
                <a14:useLocalDpi xmlns:a14="http://schemas.microsoft.com/office/drawing/2010/main" val="0"/>
              </a:ext>
            </a:extLst>
          </a:blip>
          <a:srcRect l="41691" r="1297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0D37B1-6B59-4927-AC65-D4F0FCC62599}"/>
              </a:ext>
            </a:extLst>
          </p:cNvPr>
          <p:cNvSpPr>
            <a:spLocks noGrp="1"/>
          </p:cNvSpPr>
          <p:nvPr>
            <p:ph idx="1"/>
          </p:nvPr>
        </p:nvSpPr>
        <p:spPr>
          <a:xfrm>
            <a:off x="5297762" y="2706624"/>
            <a:ext cx="6698908" cy="3483864"/>
          </a:xfrm>
        </p:spPr>
        <p:txBody>
          <a:bodyPr>
            <a:noAutofit/>
          </a:bodyPr>
          <a:lstStyle/>
          <a:p>
            <a:r>
              <a:rPr lang="en-US" dirty="0"/>
              <a:t>Specific Career Pathway exploration courses</a:t>
            </a:r>
          </a:p>
          <a:p>
            <a:r>
              <a:rPr lang="en-US" dirty="0"/>
              <a:t>Multi-media format in the lessons support learner engagement</a:t>
            </a:r>
          </a:p>
          <a:p>
            <a:r>
              <a:rPr lang="en-US" dirty="0"/>
              <a:t>Contextualized content promotes understanding and connection</a:t>
            </a:r>
          </a:p>
          <a:p>
            <a:r>
              <a:rPr lang="en-US" dirty="0"/>
              <a:t>Academic-skills focused</a:t>
            </a:r>
          </a:p>
          <a:p>
            <a:r>
              <a:rPr lang="en-US" dirty="0"/>
              <a:t>Promotes a basic understanding of individual careers/daily activities</a:t>
            </a:r>
          </a:p>
        </p:txBody>
      </p:sp>
    </p:spTree>
    <p:extLst>
      <p:ext uri="{BB962C8B-B14F-4D97-AF65-F5344CB8AC3E}">
        <p14:creationId xmlns:p14="http://schemas.microsoft.com/office/powerpoint/2010/main" val="3115619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4213" t="13762" r="15509" b="13956"/>
          <a:stretch/>
        </p:blipFill>
        <p:spPr>
          <a:xfrm>
            <a:off x="2164667" y="2131372"/>
            <a:ext cx="7910286" cy="4574228"/>
          </a:xfrm>
          <a:prstGeom prst="rect">
            <a:avLst/>
          </a:prstGeom>
        </p:spPr>
      </p:pic>
      <p:sp>
        <p:nvSpPr>
          <p:cNvPr id="2" name="Title 1"/>
          <p:cNvSpPr>
            <a:spLocks noGrp="1"/>
          </p:cNvSpPr>
          <p:nvPr>
            <p:ph type="title"/>
          </p:nvPr>
        </p:nvSpPr>
        <p:spPr>
          <a:xfrm>
            <a:off x="2176460" y="711201"/>
            <a:ext cx="7886700" cy="1291770"/>
          </a:xfrm>
        </p:spPr>
        <p:txBody>
          <a:bodyPr>
            <a:normAutofit fontScale="90000"/>
          </a:bodyPr>
          <a:lstStyle/>
          <a:p>
            <a:pPr algn="ctr"/>
            <a:r>
              <a:rPr lang="en-US" sz="3600" b="1" dirty="0"/>
              <a:t>Task-Based Approach</a:t>
            </a:r>
            <a:br>
              <a:rPr lang="en-US" sz="3600" dirty="0"/>
            </a:br>
            <a:br>
              <a:rPr lang="en-US" sz="2000" dirty="0"/>
            </a:br>
            <a:r>
              <a:rPr lang="en-US" sz="2200" dirty="0">
                <a:ea typeface="Futura PT Book"/>
                <a:cs typeface="Futura PT Book"/>
                <a:sym typeface="Futura PT Book"/>
              </a:rPr>
              <a:t>Voxy </a:t>
            </a:r>
            <a:r>
              <a:rPr lang="en-US" sz="2200" dirty="0" err="1">
                <a:ea typeface="Futura PT Book"/>
                <a:cs typeface="Futura PT Book"/>
                <a:sym typeface="Futura PT Book"/>
              </a:rPr>
              <a:t>EnGen</a:t>
            </a:r>
            <a:r>
              <a:rPr lang="en-US" sz="2200" dirty="0">
                <a:ea typeface="Futura PT Book"/>
                <a:cs typeface="Futura PT Book"/>
                <a:sym typeface="Futura PT Book"/>
              </a:rPr>
              <a:t> combines the </a:t>
            </a:r>
            <a:r>
              <a:rPr lang="en-US" sz="2200" dirty="0">
                <a:ea typeface="Futura PT Book"/>
                <a:cs typeface="Museo Slab 700"/>
                <a:sym typeface="Futura PT Book"/>
              </a:rPr>
              <a:t>science of language learning with a proven task-based teaching approach</a:t>
            </a:r>
            <a:r>
              <a:rPr lang="en-US" sz="2200" dirty="0">
                <a:solidFill>
                  <a:srgbClr val="302D68"/>
                </a:solidFill>
                <a:ea typeface="Futura PT Book"/>
                <a:cs typeface="Museo Slab 700"/>
                <a:sym typeface="Futura PT Book"/>
              </a:rPr>
              <a:t> </a:t>
            </a:r>
            <a:r>
              <a:rPr lang="en-US" sz="2200" dirty="0">
                <a:ea typeface="Futura PT Book"/>
                <a:cs typeface="Futura PT Book"/>
                <a:sym typeface="Futura PT Book"/>
              </a:rPr>
              <a:t>so your learners can complete real-world tasks that matter to them in English.</a:t>
            </a:r>
            <a:endParaRPr lang="en-US" sz="2200" dirty="0"/>
          </a:p>
        </p:txBody>
      </p:sp>
      <p:pic>
        <p:nvPicPr>
          <p:cNvPr id="4" name="Picture 3"/>
          <p:cNvPicPr>
            <a:picLocks noChangeAspect="1"/>
          </p:cNvPicPr>
          <p:nvPr/>
        </p:nvPicPr>
        <p:blipFill rotWithShape="1">
          <a:blip r:embed="rId4"/>
          <a:srcRect l="18318" t="62094" r="23217" b="15365"/>
          <a:stretch/>
        </p:blipFill>
        <p:spPr>
          <a:xfrm>
            <a:off x="4174713" y="4831029"/>
            <a:ext cx="5900240" cy="1278990"/>
          </a:xfrm>
          <a:prstGeom prst="rect">
            <a:avLst/>
          </a:prstGeom>
          <a:ln>
            <a:solidFill>
              <a:schemeClr val="accent1"/>
            </a:solidFill>
          </a:ln>
        </p:spPr>
      </p:pic>
    </p:spTree>
    <p:extLst>
      <p:ext uri="{BB962C8B-B14F-4D97-AF65-F5344CB8AC3E}">
        <p14:creationId xmlns:p14="http://schemas.microsoft.com/office/powerpoint/2010/main" val="4038454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BAF4-2BBB-4013-A3F7-58C3E6954CB5}"/>
              </a:ext>
            </a:extLst>
          </p:cNvPr>
          <p:cNvSpPr>
            <a:spLocks noGrp="1"/>
          </p:cNvSpPr>
          <p:nvPr>
            <p:ph type="title"/>
          </p:nvPr>
        </p:nvSpPr>
        <p:spPr>
          <a:xfrm>
            <a:off x="5297762" y="329184"/>
            <a:ext cx="6251110" cy="1783080"/>
          </a:xfrm>
        </p:spPr>
        <p:txBody>
          <a:bodyPr anchor="b">
            <a:normAutofit/>
          </a:bodyPr>
          <a:lstStyle/>
          <a:p>
            <a:r>
              <a:rPr lang="en-US" sz="5400" dirty="0"/>
              <a:t>Agenda:</a:t>
            </a:r>
          </a:p>
        </p:txBody>
      </p:sp>
      <p:pic>
        <p:nvPicPr>
          <p:cNvPr id="5" name="Picture 4" descr="Bridge at sunrise">
            <a:extLst>
              <a:ext uri="{FF2B5EF4-FFF2-40B4-BE49-F238E27FC236}">
                <a16:creationId xmlns:a16="http://schemas.microsoft.com/office/drawing/2014/main" id="{5860AC02-DE34-4619-B696-02BFC0BFFA4E}"/>
              </a:ext>
            </a:extLst>
          </p:cNvPr>
          <p:cNvPicPr>
            <a:picLocks noChangeAspect="1"/>
          </p:cNvPicPr>
          <p:nvPr/>
        </p:nvPicPr>
        <p:blipFill rotWithShape="1">
          <a:blip r:embed="rId3">
            <a:extLst>
              <a:ext uri="{28A0092B-C50C-407E-A947-70E740481C1C}">
                <a14:useLocalDpi xmlns:a14="http://schemas.microsoft.com/office/drawing/2010/main" val="0"/>
              </a:ext>
            </a:extLst>
          </a:blip>
          <a:srcRect l="41691" r="1297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F80D37B1-6B59-4927-AC65-D4F0FCC62599}"/>
              </a:ext>
            </a:extLst>
          </p:cNvPr>
          <p:cNvSpPr>
            <a:spLocks noGrp="1"/>
          </p:cNvSpPr>
          <p:nvPr>
            <p:ph idx="1"/>
          </p:nvPr>
        </p:nvSpPr>
        <p:spPr>
          <a:xfrm>
            <a:off x="5297762" y="2254928"/>
            <a:ext cx="6698908" cy="3935560"/>
          </a:xfrm>
        </p:spPr>
        <p:txBody>
          <a:bodyPr>
            <a:noAutofit/>
          </a:bodyPr>
          <a:lstStyle/>
          <a:p>
            <a:r>
              <a:rPr lang="en-US" dirty="0"/>
              <a:t>Welcome!</a:t>
            </a:r>
          </a:p>
          <a:p>
            <a:r>
              <a:rPr lang="en-US" dirty="0"/>
              <a:t>Digital literacy</a:t>
            </a:r>
          </a:p>
          <a:p>
            <a:r>
              <a:rPr lang="en-US" dirty="0"/>
              <a:t>Key components of ESL </a:t>
            </a:r>
          </a:p>
          <a:p>
            <a:r>
              <a:rPr lang="en-US" dirty="0"/>
              <a:t>Standards based planning</a:t>
            </a:r>
          </a:p>
          <a:p>
            <a:r>
              <a:rPr lang="en-US" dirty="0"/>
              <a:t>Blended learning</a:t>
            </a:r>
          </a:p>
          <a:p>
            <a:r>
              <a:rPr lang="en-US" dirty="0"/>
              <a:t>Lesson idea – manufacturing</a:t>
            </a:r>
          </a:p>
          <a:p>
            <a:r>
              <a:rPr lang="en-US" dirty="0" err="1"/>
              <a:t>Voxy</a:t>
            </a:r>
            <a:r>
              <a:rPr lang="en-US" dirty="0"/>
              <a:t> </a:t>
            </a:r>
            <a:r>
              <a:rPr lang="en-US" dirty="0" err="1"/>
              <a:t>EnGen</a:t>
            </a:r>
            <a:endParaRPr lang="en-US" dirty="0"/>
          </a:p>
          <a:p>
            <a:r>
              <a:rPr lang="en-US" dirty="0"/>
              <a:t>Q &amp; A + Goodies</a:t>
            </a:r>
          </a:p>
        </p:txBody>
      </p:sp>
    </p:spTree>
    <p:extLst>
      <p:ext uri="{BB962C8B-B14F-4D97-AF65-F5344CB8AC3E}">
        <p14:creationId xmlns:p14="http://schemas.microsoft.com/office/powerpoint/2010/main" val="3000407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age26.png"/>
          <p:cNvPicPr preferRelativeResize="0"/>
          <p:nvPr/>
        </p:nvPicPr>
        <p:blipFill>
          <a:blip r:embed="rId3"/>
          <a:stretch>
            <a:fillRect/>
          </a:stretch>
        </p:blipFill>
        <p:spPr>
          <a:xfrm>
            <a:off x="8947228" y="2901075"/>
            <a:ext cx="1475011" cy="1265515"/>
          </a:xfrm>
          <a:prstGeom prst="rect">
            <a:avLst/>
          </a:prstGeom>
          <a:ln w="12700">
            <a:solidFill>
              <a:srgbClr val="00B0F0"/>
            </a:solidFill>
            <a:miter lim="400000"/>
          </a:ln>
        </p:spPr>
      </p:pic>
      <p:pic>
        <p:nvPicPr>
          <p:cNvPr id="149" name="image27.png"/>
          <p:cNvPicPr preferRelativeResize="0"/>
          <p:nvPr/>
        </p:nvPicPr>
        <p:blipFill>
          <a:blip r:embed="rId4"/>
          <a:stretch>
            <a:fillRect/>
          </a:stretch>
        </p:blipFill>
        <p:spPr>
          <a:xfrm>
            <a:off x="5266143" y="2904823"/>
            <a:ext cx="1489910" cy="1267774"/>
          </a:xfrm>
          <a:prstGeom prst="rect">
            <a:avLst/>
          </a:prstGeom>
          <a:ln w="12700">
            <a:solidFill>
              <a:srgbClr val="00B0F0"/>
            </a:solidFill>
            <a:miter lim="400000"/>
          </a:ln>
        </p:spPr>
      </p:pic>
      <p:pic>
        <p:nvPicPr>
          <p:cNvPr id="150" name="image28.png"/>
          <p:cNvPicPr preferRelativeResize="0"/>
          <p:nvPr/>
        </p:nvPicPr>
        <p:blipFill>
          <a:blip r:embed="rId5"/>
          <a:stretch>
            <a:fillRect/>
          </a:stretch>
        </p:blipFill>
        <p:spPr>
          <a:xfrm>
            <a:off x="7111680" y="4557614"/>
            <a:ext cx="1476462" cy="1270926"/>
          </a:xfrm>
          <a:prstGeom prst="rect">
            <a:avLst/>
          </a:prstGeom>
          <a:ln w="12700">
            <a:solidFill>
              <a:srgbClr val="00B0F0"/>
            </a:solidFill>
            <a:miter lim="400000"/>
          </a:ln>
        </p:spPr>
      </p:pic>
      <p:pic>
        <p:nvPicPr>
          <p:cNvPr id="151" name="image29.png"/>
          <p:cNvPicPr preferRelativeResize="0"/>
          <p:nvPr/>
        </p:nvPicPr>
        <p:blipFill>
          <a:blip r:embed="rId6"/>
          <a:stretch>
            <a:fillRect/>
          </a:stretch>
        </p:blipFill>
        <p:spPr>
          <a:xfrm>
            <a:off x="8943233" y="4560320"/>
            <a:ext cx="1475011" cy="1265515"/>
          </a:xfrm>
          <a:prstGeom prst="rect">
            <a:avLst/>
          </a:prstGeom>
          <a:ln w="12700">
            <a:solidFill>
              <a:srgbClr val="00B0F0"/>
            </a:solidFill>
            <a:miter lim="400000"/>
          </a:ln>
        </p:spPr>
      </p:pic>
      <p:pic>
        <p:nvPicPr>
          <p:cNvPr id="152" name="image30.png"/>
          <p:cNvPicPr preferRelativeResize="0"/>
          <p:nvPr/>
        </p:nvPicPr>
        <p:blipFill>
          <a:blip r:embed="rId7"/>
          <a:stretch>
            <a:fillRect/>
          </a:stretch>
        </p:blipFill>
        <p:spPr>
          <a:xfrm>
            <a:off x="7111680" y="2904823"/>
            <a:ext cx="1476462" cy="1270926"/>
          </a:xfrm>
          <a:prstGeom prst="rect">
            <a:avLst/>
          </a:prstGeom>
          <a:ln w="12700">
            <a:solidFill>
              <a:srgbClr val="00B0F0"/>
            </a:solidFill>
            <a:miter lim="400000"/>
          </a:ln>
        </p:spPr>
      </p:pic>
      <p:pic>
        <p:nvPicPr>
          <p:cNvPr id="153" name="image31.png"/>
          <p:cNvPicPr preferRelativeResize="0"/>
          <p:nvPr/>
        </p:nvPicPr>
        <p:blipFill>
          <a:blip r:embed="rId8"/>
          <a:stretch>
            <a:fillRect/>
          </a:stretch>
        </p:blipFill>
        <p:spPr>
          <a:xfrm>
            <a:off x="7116099" y="1306811"/>
            <a:ext cx="1476767" cy="1270926"/>
          </a:xfrm>
          <a:prstGeom prst="rect">
            <a:avLst/>
          </a:prstGeom>
          <a:ln w="12700">
            <a:solidFill>
              <a:srgbClr val="00B0F0"/>
            </a:solidFill>
            <a:miter lim="400000"/>
          </a:ln>
        </p:spPr>
      </p:pic>
      <p:pic>
        <p:nvPicPr>
          <p:cNvPr id="154" name="image32.png"/>
          <p:cNvPicPr preferRelativeResize="0">
            <a:picLocks/>
          </p:cNvPicPr>
          <p:nvPr/>
        </p:nvPicPr>
        <p:blipFill>
          <a:blip r:embed="rId9"/>
          <a:stretch>
            <a:fillRect/>
          </a:stretch>
        </p:blipFill>
        <p:spPr>
          <a:xfrm>
            <a:off x="5266138" y="1304097"/>
            <a:ext cx="1478040" cy="1270926"/>
          </a:xfrm>
          <a:prstGeom prst="rect">
            <a:avLst/>
          </a:prstGeom>
          <a:ln w="12700">
            <a:solidFill>
              <a:srgbClr val="00B0F0"/>
            </a:solidFill>
            <a:miter lim="400000"/>
          </a:ln>
        </p:spPr>
      </p:pic>
      <p:pic>
        <p:nvPicPr>
          <p:cNvPr id="155" name="image33.png"/>
          <p:cNvPicPr preferRelativeResize="0"/>
          <p:nvPr/>
        </p:nvPicPr>
        <p:blipFill>
          <a:blip r:embed="rId10"/>
          <a:stretch>
            <a:fillRect/>
          </a:stretch>
        </p:blipFill>
        <p:spPr>
          <a:xfrm>
            <a:off x="5266680" y="4560320"/>
            <a:ext cx="1489910" cy="1265515"/>
          </a:xfrm>
          <a:prstGeom prst="rect">
            <a:avLst/>
          </a:prstGeom>
          <a:ln w="12700">
            <a:solidFill>
              <a:srgbClr val="00B0F0"/>
            </a:solidFill>
            <a:miter lim="400000"/>
          </a:ln>
        </p:spPr>
      </p:pic>
      <p:sp>
        <p:nvSpPr>
          <p:cNvPr id="156" name="Shape 156"/>
          <p:cNvSpPr/>
          <p:nvPr/>
        </p:nvSpPr>
        <p:spPr>
          <a:xfrm>
            <a:off x="9118341" y="2332186"/>
            <a:ext cx="1192249" cy="230832"/>
          </a:xfrm>
          <a:prstGeom prst="rect">
            <a:avLst/>
          </a:prstGeom>
          <a:ln w="12700">
            <a:solidFill>
              <a:srgbClr val="00B0F0"/>
            </a:solidFill>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p>
            <a:pPr lvl="0">
              <a:defRPr sz="1800" spc="0"/>
            </a:pPr>
            <a:r>
              <a:rPr sz="1125" b="1" i="1" spc="44" dirty="0">
                <a:latin typeface="Futura PT Bold"/>
                <a:ea typeface="Futura PT Bold"/>
                <a:cs typeface="Futura PT Bold"/>
                <a:sym typeface="Futura PT Bold"/>
              </a:rPr>
              <a:t>UPDATED</a:t>
            </a:r>
            <a:r>
              <a:rPr sz="1125" b="1" spc="44" dirty="0">
                <a:latin typeface="Futura PT Bold"/>
                <a:ea typeface="Futura PT Bold"/>
                <a:cs typeface="Futura PT Bold"/>
                <a:sym typeface="Futura PT Bold"/>
              </a:rPr>
              <a:t> </a:t>
            </a:r>
            <a:r>
              <a:rPr sz="1125" b="1" i="1" spc="44" dirty="0">
                <a:latin typeface="Futura PT Bold"/>
                <a:ea typeface="Futura PT Bold"/>
                <a:cs typeface="Futura PT Bold"/>
                <a:sym typeface="Futura PT Bold"/>
              </a:rPr>
              <a:t>DAILY</a:t>
            </a:r>
          </a:p>
        </p:txBody>
      </p:sp>
      <p:sp>
        <p:nvSpPr>
          <p:cNvPr id="157" name="Shape 157"/>
          <p:cNvSpPr/>
          <p:nvPr/>
        </p:nvSpPr>
        <p:spPr>
          <a:xfrm>
            <a:off x="9024013" y="1342613"/>
            <a:ext cx="1489910" cy="784830"/>
          </a:xfrm>
          <a:prstGeom prst="rect">
            <a:avLst/>
          </a:prstGeom>
          <a:ln w="12700">
            <a:solidFill>
              <a:srgbClr val="00B0F0"/>
            </a:solidFill>
            <a:miter lim="400000"/>
          </a:ln>
          <a:extLst>
            <a:ext uri="{C572A759-6A51-4108-AA02-DFA0A04FC94B}">
              <ma14:wrappingTextBoxFlag xmlns="" xmlns:ma14="http://schemas.microsoft.com/office/mac/drawingml/2011/main" val="1"/>
            </a:ext>
          </a:extLst>
        </p:spPr>
        <p:txBody>
          <a:bodyPr lIns="28575" tIns="28575" rIns="28575" bIns="28575" anchor="ctr">
            <a:spAutoFit/>
          </a:bodyPr>
          <a:lstStyle/>
          <a:p>
            <a:pPr lvl="0" algn="ctr">
              <a:defRPr sz="1800" spc="0"/>
            </a:pPr>
            <a:r>
              <a:rPr sz="1575" b="1" spc="44" dirty="0">
                <a:latin typeface="Futura PT Bold"/>
                <a:ea typeface="Futura PT Bold"/>
                <a:cs typeface="Futura PT Bold"/>
                <a:sym typeface="Futura PT Bold"/>
              </a:rPr>
              <a:t>60,000+ HOURS </a:t>
            </a:r>
            <a:endParaRPr sz="1013" b="1" dirty="0">
              <a:latin typeface="Futura PT Bold"/>
              <a:ea typeface="Futura PT Bold"/>
              <a:cs typeface="Futura PT Bold"/>
              <a:sym typeface="Futura PT Bold"/>
            </a:endParaRPr>
          </a:p>
          <a:p>
            <a:pPr lvl="0" algn="ctr">
              <a:defRPr sz="1800" spc="0"/>
            </a:pPr>
            <a:r>
              <a:rPr sz="1575" b="1" spc="44" dirty="0">
                <a:latin typeface="Futura PT Bold"/>
                <a:ea typeface="Futura PT Bold"/>
                <a:cs typeface="Futura PT Bold"/>
                <a:sym typeface="Futura PT Bold"/>
              </a:rPr>
              <a:t>OF CONTENT</a:t>
            </a:r>
          </a:p>
        </p:txBody>
      </p:sp>
      <p:pic>
        <p:nvPicPr>
          <p:cNvPr id="158" name="image34.png"/>
          <p:cNvPicPr/>
          <p:nvPr/>
        </p:nvPicPr>
        <p:blipFill>
          <a:blip r:embed="rId11"/>
          <a:stretch>
            <a:fillRect/>
          </a:stretch>
        </p:blipFill>
        <p:spPr>
          <a:xfrm>
            <a:off x="9666156" y="2119197"/>
            <a:ext cx="205625" cy="202900"/>
          </a:xfrm>
          <a:prstGeom prst="rect">
            <a:avLst/>
          </a:prstGeom>
          <a:ln w="12700">
            <a:miter lim="400000"/>
          </a:ln>
        </p:spPr>
      </p:pic>
      <p:grpSp>
        <p:nvGrpSpPr>
          <p:cNvPr id="3" name="Group 2"/>
          <p:cNvGrpSpPr/>
          <p:nvPr/>
        </p:nvGrpSpPr>
        <p:grpSpPr>
          <a:xfrm>
            <a:off x="2058034" y="1031431"/>
            <a:ext cx="2836185" cy="1728292"/>
            <a:chOff x="949393" y="1261803"/>
            <a:chExt cx="5042106" cy="1873212"/>
          </a:xfrm>
        </p:grpSpPr>
        <p:sp>
          <p:nvSpPr>
            <p:cNvPr id="147" name="Shape 147"/>
            <p:cNvSpPr/>
            <p:nvPr/>
          </p:nvSpPr>
          <p:spPr>
            <a:xfrm>
              <a:off x="949393" y="1261803"/>
              <a:ext cx="131011" cy="1873212"/>
            </a:xfrm>
            <a:prstGeom prst="rect">
              <a:avLst/>
            </a:prstGeom>
            <a:solidFill>
              <a:srgbClr val="1CD1E0"/>
            </a:solidFill>
            <a:ln w="12700">
              <a:miter lim="400000"/>
            </a:ln>
          </p:spPr>
          <p:txBody>
            <a:bodyPr lIns="0" tIns="0" rIns="0" bIns="0" anchor="ctr"/>
            <a:lstStyle/>
            <a:p>
              <a:pPr lvl="0" algn="ctr">
                <a:defRPr b="1">
                  <a:latin typeface="Futura PT Bold"/>
                  <a:ea typeface="Futura PT Bold"/>
                  <a:cs typeface="Futura PT Bold"/>
                  <a:sym typeface="Futura PT Bold"/>
                </a:defRPr>
              </a:pPr>
              <a:endParaRPr sz="1013"/>
            </a:p>
          </p:txBody>
        </p:sp>
        <p:sp>
          <p:nvSpPr>
            <p:cNvPr id="159" name="Shape 159"/>
            <p:cNvSpPr/>
            <p:nvPr/>
          </p:nvSpPr>
          <p:spPr>
            <a:xfrm>
              <a:off x="1080406" y="1860846"/>
              <a:ext cx="4911093" cy="813111"/>
            </a:xfrm>
            <a:prstGeom prst="rect">
              <a:avLst/>
            </a:prstGeom>
            <a:ln w="12700">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p>
              <a:pPr lvl="0" algn="ctr">
                <a:defRPr sz="1800" spc="0"/>
              </a:pPr>
              <a:r>
                <a:rPr sz="2250" b="1" spc="89" dirty="0">
                  <a:latin typeface="Futura PT Bold"/>
                  <a:ea typeface="Futura PT Bold"/>
                  <a:cs typeface="Futura PT Bold"/>
                  <a:sym typeface="Futura PT Bold"/>
                </a:rPr>
                <a:t>100% </a:t>
              </a:r>
              <a:r>
                <a:rPr sz="2250" b="1" spc="89" dirty="0">
                  <a:solidFill>
                    <a:schemeClr val="accent6"/>
                  </a:solidFill>
                  <a:latin typeface="Futura PT Bold"/>
                  <a:ea typeface="Futura PT Bold"/>
                  <a:cs typeface="Futura PT Bold"/>
                  <a:sym typeface="Futura PT Bold"/>
                </a:rPr>
                <a:t>AUTHENTIC</a:t>
              </a:r>
              <a:r>
                <a:rPr sz="2250" b="1" spc="89" dirty="0">
                  <a:solidFill>
                    <a:srgbClr val="1CD1E0"/>
                  </a:solidFill>
                  <a:latin typeface="Futura PT Bold"/>
                  <a:ea typeface="Futura PT Bold"/>
                  <a:cs typeface="Futura PT Bold"/>
                  <a:sym typeface="Futura PT Bold"/>
                </a:rPr>
                <a:t> </a:t>
              </a:r>
              <a:endParaRPr sz="1013" b="1" dirty="0">
                <a:solidFill>
                  <a:srgbClr val="1CD1E0"/>
                </a:solidFill>
                <a:latin typeface="Futura PT Bold"/>
                <a:ea typeface="Futura PT Bold"/>
                <a:cs typeface="Futura PT Bold"/>
                <a:sym typeface="Futura PT Bold"/>
              </a:endParaRPr>
            </a:p>
            <a:p>
              <a:pPr lvl="0" algn="ctr">
                <a:defRPr sz="1800" spc="0"/>
              </a:pPr>
              <a:r>
                <a:rPr sz="2250" b="1" spc="89" dirty="0">
                  <a:latin typeface="Futura PT Bold"/>
                  <a:ea typeface="Futura PT Bold"/>
                  <a:cs typeface="Futura PT Bold"/>
                  <a:sym typeface="Futura PT Bold"/>
                </a:rPr>
                <a:t>CONTENT</a:t>
              </a:r>
            </a:p>
          </p:txBody>
        </p:sp>
      </p:grpSp>
      <p:grpSp>
        <p:nvGrpSpPr>
          <p:cNvPr id="2" name="Group 1"/>
          <p:cNvGrpSpPr/>
          <p:nvPr/>
        </p:nvGrpSpPr>
        <p:grpSpPr>
          <a:xfrm>
            <a:off x="2071701" y="3003410"/>
            <a:ext cx="2709303" cy="2822425"/>
            <a:chOff x="1434767" y="3814541"/>
            <a:chExt cx="4355461" cy="4711716"/>
          </a:xfrm>
        </p:grpSpPr>
        <p:pic>
          <p:nvPicPr>
            <p:cNvPr id="160" name="image35.png"/>
            <p:cNvPicPr/>
            <p:nvPr/>
          </p:nvPicPr>
          <p:blipFill>
            <a:blip r:embed="rId12"/>
            <a:stretch>
              <a:fillRect/>
            </a:stretch>
          </p:blipFill>
          <p:spPr>
            <a:xfrm>
              <a:off x="1434767" y="7556521"/>
              <a:ext cx="2208573" cy="969736"/>
            </a:xfrm>
            <a:prstGeom prst="rect">
              <a:avLst/>
            </a:prstGeom>
            <a:ln w="12700">
              <a:solidFill>
                <a:schemeClr val="tx2"/>
              </a:solidFill>
              <a:miter lim="400000"/>
            </a:ln>
          </p:spPr>
        </p:pic>
        <p:pic>
          <p:nvPicPr>
            <p:cNvPr id="161" name="image37.png"/>
            <p:cNvPicPr/>
            <p:nvPr/>
          </p:nvPicPr>
          <p:blipFill>
            <a:blip r:embed="rId13"/>
            <a:stretch>
              <a:fillRect/>
            </a:stretch>
          </p:blipFill>
          <p:spPr>
            <a:xfrm>
              <a:off x="3924322" y="6100031"/>
              <a:ext cx="1861651" cy="1062823"/>
            </a:xfrm>
            <a:prstGeom prst="rect">
              <a:avLst/>
            </a:prstGeom>
            <a:ln w="12700">
              <a:miter lim="400000"/>
            </a:ln>
          </p:spPr>
        </p:pic>
        <p:pic>
          <p:nvPicPr>
            <p:cNvPr id="162" name="image38.png"/>
            <p:cNvPicPr/>
            <p:nvPr/>
          </p:nvPicPr>
          <p:blipFill>
            <a:blip r:embed="rId14"/>
            <a:stretch>
              <a:fillRect/>
            </a:stretch>
          </p:blipFill>
          <p:spPr>
            <a:xfrm>
              <a:off x="3924322" y="4515989"/>
              <a:ext cx="1865906" cy="1190373"/>
            </a:xfrm>
            <a:prstGeom prst="rect">
              <a:avLst/>
            </a:prstGeom>
            <a:ln w="12700">
              <a:solidFill>
                <a:schemeClr val="tx2"/>
              </a:solidFill>
              <a:miter lim="400000"/>
            </a:ln>
          </p:spPr>
        </p:pic>
        <p:pic>
          <p:nvPicPr>
            <p:cNvPr id="163" name="image39.png"/>
            <p:cNvPicPr/>
            <p:nvPr/>
          </p:nvPicPr>
          <p:blipFill>
            <a:blip r:embed="rId15"/>
            <a:stretch>
              <a:fillRect/>
            </a:stretch>
          </p:blipFill>
          <p:spPr>
            <a:xfrm>
              <a:off x="3924322" y="7556520"/>
              <a:ext cx="1861651" cy="969737"/>
            </a:xfrm>
            <a:prstGeom prst="rect">
              <a:avLst/>
            </a:prstGeom>
            <a:ln w="12700">
              <a:solidFill>
                <a:schemeClr val="tx2"/>
              </a:solidFill>
              <a:miter lim="400000"/>
            </a:ln>
          </p:spPr>
        </p:pic>
        <p:pic>
          <p:nvPicPr>
            <p:cNvPr id="164" name="image40.png"/>
            <p:cNvPicPr/>
            <p:nvPr/>
          </p:nvPicPr>
          <p:blipFill>
            <a:blip r:embed="rId16"/>
            <a:stretch>
              <a:fillRect/>
            </a:stretch>
          </p:blipFill>
          <p:spPr>
            <a:xfrm>
              <a:off x="1570334" y="6100030"/>
              <a:ext cx="2021321" cy="1062824"/>
            </a:xfrm>
            <a:prstGeom prst="rect">
              <a:avLst/>
            </a:prstGeom>
            <a:ln w="12700">
              <a:solidFill>
                <a:schemeClr val="tx2"/>
              </a:solidFill>
              <a:miter lim="400000"/>
            </a:ln>
          </p:spPr>
        </p:pic>
        <p:pic>
          <p:nvPicPr>
            <p:cNvPr id="165" name="image41.png"/>
            <p:cNvPicPr/>
            <p:nvPr/>
          </p:nvPicPr>
          <p:blipFill>
            <a:blip r:embed="rId17"/>
            <a:stretch>
              <a:fillRect/>
            </a:stretch>
          </p:blipFill>
          <p:spPr>
            <a:xfrm>
              <a:off x="1466615" y="4515989"/>
              <a:ext cx="2118582" cy="1190375"/>
            </a:xfrm>
            <a:prstGeom prst="rect">
              <a:avLst/>
            </a:prstGeom>
            <a:ln w="12700">
              <a:solidFill>
                <a:schemeClr val="tx2"/>
              </a:solidFill>
              <a:miter lim="400000"/>
            </a:ln>
          </p:spPr>
        </p:pic>
        <p:sp>
          <p:nvSpPr>
            <p:cNvPr id="166" name="Shape 166"/>
            <p:cNvSpPr/>
            <p:nvPr/>
          </p:nvSpPr>
          <p:spPr>
            <a:xfrm>
              <a:off x="1434767" y="3814541"/>
              <a:ext cx="4077193" cy="404616"/>
            </a:xfrm>
            <a:prstGeom prst="rect">
              <a:avLst/>
            </a:prstGeom>
            <a:ln w="12700">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defRPr sz="1600" spc="0">
                  <a:solidFill>
                    <a:srgbClr val="262123"/>
                  </a:solidFill>
                  <a:latin typeface="Museo Slab 500"/>
                  <a:ea typeface="Museo Slab 500"/>
                  <a:cs typeface="Museo Slab 500"/>
                  <a:sym typeface="Museo Slab 500"/>
                </a:defRPr>
              </a:lvl1pPr>
            </a:lstStyle>
            <a:p>
              <a:pPr lvl="0">
                <a:defRPr sz="1800">
                  <a:solidFill>
                    <a:srgbClr val="000000"/>
                  </a:solidFill>
                </a:defRPr>
              </a:pPr>
              <a:r>
                <a:rPr sz="1200" dirty="0"/>
                <a:t>Featuring content from sources such as</a:t>
              </a:r>
              <a:r>
                <a:rPr sz="900" dirty="0"/>
                <a:t>:</a:t>
              </a:r>
            </a:p>
          </p:txBody>
        </p:sp>
      </p:grpSp>
      <p:sp>
        <p:nvSpPr>
          <p:cNvPr id="4" name="Title 3"/>
          <p:cNvSpPr>
            <a:spLocks noGrp="1"/>
          </p:cNvSpPr>
          <p:nvPr>
            <p:ph type="title"/>
          </p:nvPr>
        </p:nvSpPr>
        <p:spPr>
          <a:xfrm>
            <a:off x="2152650" y="365130"/>
            <a:ext cx="7886700" cy="938968"/>
          </a:xfrm>
        </p:spPr>
        <p:txBody>
          <a:bodyPr/>
          <a:lstStyle/>
          <a:p>
            <a:pPr algn="ctr"/>
            <a:r>
              <a:rPr lang="en-US" b="1" dirty="0"/>
              <a:t>Where does it all come from?</a:t>
            </a:r>
          </a:p>
        </p:txBody>
      </p:sp>
    </p:spTree>
    <p:extLst>
      <p:ext uri="{BB962C8B-B14F-4D97-AF65-F5344CB8AC3E}">
        <p14:creationId xmlns:p14="http://schemas.microsoft.com/office/powerpoint/2010/main" val="2427183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2376-9BA4-4FBA-BFFE-8DA543DF07AA}"/>
              </a:ext>
            </a:extLst>
          </p:cNvPr>
          <p:cNvSpPr>
            <a:spLocks noGrp="1"/>
          </p:cNvSpPr>
          <p:nvPr>
            <p:ph type="title"/>
          </p:nvPr>
        </p:nvSpPr>
        <p:spPr/>
        <p:txBody>
          <a:bodyPr/>
          <a:lstStyle/>
          <a:p>
            <a:r>
              <a:rPr lang="en-US" dirty="0"/>
              <a:t>Career Pathway Exploration:</a:t>
            </a:r>
          </a:p>
        </p:txBody>
      </p:sp>
      <p:sp>
        <p:nvSpPr>
          <p:cNvPr id="8" name="Text Placeholder 7">
            <a:extLst>
              <a:ext uri="{FF2B5EF4-FFF2-40B4-BE49-F238E27FC236}">
                <a16:creationId xmlns:a16="http://schemas.microsoft.com/office/drawing/2014/main" id="{EAF3C6AB-042C-4C2C-AF36-351E400EA064}"/>
              </a:ext>
            </a:extLst>
          </p:cNvPr>
          <p:cNvSpPr>
            <a:spLocks noGrp="1"/>
          </p:cNvSpPr>
          <p:nvPr>
            <p:ph type="body" idx="1"/>
          </p:nvPr>
        </p:nvSpPr>
        <p:spPr/>
        <p:txBody>
          <a:bodyPr>
            <a:normAutofit fontScale="92500"/>
          </a:bodyPr>
          <a:lstStyle/>
          <a:p>
            <a:pPr algn="ctr"/>
            <a:r>
              <a:rPr lang="en-US" sz="3600" u="sng" dirty="0">
                <a:solidFill>
                  <a:schemeClr val="accent1"/>
                </a:solidFill>
              </a:rPr>
              <a:t>Career Categories:</a:t>
            </a:r>
          </a:p>
        </p:txBody>
      </p:sp>
      <p:sp>
        <p:nvSpPr>
          <p:cNvPr id="3" name="Content Placeholder 2">
            <a:extLst>
              <a:ext uri="{FF2B5EF4-FFF2-40B4-BE49-F238E27FC236}">
                <a16:creationId xmlns:a16="http://schemas.microsoft.com/office/drawing/2014/main" id="{4DAD9120-CD69-4BDA-8159-096B2BFDB79B}"/>
              </a:ext>
            </a:extLst>
          </p:cNvPr>
          <p:cNvSpPr>
            <a:spLocks noGrp="1"/>
          </p:cNvSpPr>
          <p:nvPr>
            <p:ph sz="half" idx="2"/>
          </p:nvPr>
        </p:nvSpPr>
        <p:spPr/>
        <p:txBody>
          <a:bodyPr>
            <a:noAutofit/>
          </a:bodyPr>
          <a:lstStyle/>
          <a:p>
            <a:r>
              <a:rPr lang="en-US" dirty="0"/>
              <a:t>Healthcare</a:t>
            </a:r>
          </a:p>
          <a:p>
            <a:r>
              <a:rPr lang="en-US" dirty="0"/>
              <a:t>Food &amp; Beverage</a:t>
            </a:r>
          </a:p>
          <a:p>
            <a:r>
              <a:rPr lang="en-US" dirty="0"/>
              <a:t>Tourism &amp; Hospitality</a:t>
            </a:r>
          </a:p>
          <a:p>
            <a:r>
              <a:rPr lang="en-US" dirty="0"/>
              <a:t>Entrepreneurship</a:t>
            </a:r>
          </a:p>
          <a:p>
            <a:r>
              <a:rPr lang="en-US" dirty="0"/>
              <a:t>Construction</a:t>
            </a:r>
          </a:p>
          <a:p>
            <a:r>
              <a:rPr lang="en-US" dirty="0"/>
              <a:t>Manufacturing</a:t>
            </a:r>
          </a:p>
          <a:p>
            <a:r>
              <a:rPr lang="en-US" dirty="0"/>
              <a:t>General Business</a:t>
            </a:r>
          </a:p>
          <a:p>
            <a:r>
              <a:rPr lang="en-US" dirty="0"/>
              <a:t>Customer Service</a:t>
            </a:r>
          </a:p>
          <a:p>
            <a:pPr marL="0" indent="0">
              <a:buNone/>
            </a:pPr>
            <a:endParaRPr lang="en-US" dirty="0"/>
          </a:p>
        </p:txBody>
      </p:sp>
      <p:sp>
        <p:nvSpPr>
          <p:cNvPr id="9" name="Text Placeholder 8">
            <a:extLst>
              <a:ext uri="{FF2B5EF4-FFF2-40B4-BE49-F238E27FC236}">
                <a16:creationId xmlns:a16="http://schemas.microsoft.com/office/drawing/2014/main" id="{B4D719FE-BB43-4798-8C64-B0A9CDE0718A}"/>
              </a:ext>
            </a:extLst>
          </p:cNvPr>
          <p:cNvSpPr>
            <a:spLocks noGrp="1"/>
          </p:cNvSpPr>
          <p:nvPr>
            <p:ph type="body" sz="quarter" idx="3"/>
          </p:nvPr>
        </p:nvSpPr>
        <p:spPr/>
        <p:txBody>
          <a:bodyPr>
            <a:normAutofit fontScale="92500"/>
          </a:bodyPr>
          <a:lstStyle/>
          <a:p>
            <a:pPr algn="ctr"/>
            <a:r>
              <a:rPr lang="en-US" sz="3600" u="sng" dirty="0">
                <a:solidFill>
                  <a:schemeClr val="accent1"/>
                </a:solidFill>
              </a:rPr>
              <a:t>Career Category Sub-sets:</a:t>
            </a:r>
          </a:p>
        </p:txBody>
      </p:sp>
      <p:sp>
        <p:nvSpPr>
          <p:cNvPr id="10" name="Content Placeholder 9">
            <a:extLst>
              <a:ext uri="{FF2B5EF4-FFF2-40B4-BE49-F238E27FC236}">
                <a16:creationId xmlns:a16="http://schemas.microsoft.com/office/drawing/2014/main" id="{78613205-B96B-4F2D-93FA-D5EC96394FD7}"/>
              </a:ext>
            </a:extLst>
          </p:cNvPr>
          <p:cNvSpPr>
            <a:spLocks noGrp="1"/>
          </p:cNvSpPr>
          <p:nvPr>
            <p:ph sz="quarter" idx="4"/>
          </p:nvPr>
        </p:nvSpPr>
        <p:spPr/>
        <p:txBody>
          <a:bodyPr>
            <a:normAutofit fontScale="55000" lnSpcReduction="20000"/>
          </a:bodyPr>
          <a:lstStyle/>
          <a:p>
            <a:r>
              <a:rPr lang="en-US" dirty="0"/>
              <a:t>Certified Nursing Assistant (CNA)</a:t>
            </a:r>
          </a:p>
          <a:p>
            <a:r>
              <a:rPr lang="en-US" dirty="0"/>
              <a:t>Patient Care and Support</a:t>
            </a:r>
          </a:p>
          <a:p>
            <a:r>
              <a:rPr lang="en-US" dirty="0"/>
              <a:t>Home Health Aides</a:t>
            </a:r>
          </a:p>
          <a:p>
            <a:r>
              <a:rPr lang="en-US" dirty="0"/>
              <a:t>Intro to Nursing</a:t>
            </a:r>
          </a:p>
          <a:p>
            <a:r>
              <a:rPr lang="en-US" dirty="0"/>
              <a:t>Pharmacy Technicians</a:t>
            </a:r>
          </a:p>
          <a:p>
            <a:r>
              <a:rPr lang="en-US" dirty="0"/>
              <a:t>Intro to Dentistry</a:t>
            </a:r>
          </a:p>
          <a:p>
            <a:r>
              <a:rPr lang="en-US" dirty="0"/>
              <a:t>Automotive Technician – coming soon</a:t>
            </a:r>
          </a:p>
          <a:p>
            <a:r>
              <a:rPr lang="en-US" dirty="0"/>
              <a:t>Aircraft Maintenance Technician</a:t>
            </a:r>
          </a:p>
          <a:p>
            <a:r>
              <a:rPr lang="en-US" dirty="0"/>
              <a:t>Maritime</a:t>
            </a:r>
          </a:p>
          <a:p>
            <a:r>
              <a:rPr lang="en-US" dirty="0"/>
              <a:t>Oil and Gas</a:t>
            </a:r>
          </a:p>
          <a:p>
            <a:r>
              <a:rPr lang="en-US" dirty="0"/>
              <a:t>Warehouse Machinery</a:t>
            </a:r>
          </a:p>
          <a:p>
            <a:r>
              <a:rPr lang="en-US" dirty="0"/>
              <a:t>General Office Workplace Skills</a:t>
            </a:r>
          </a:p>
          <a:p>
            <a:endParaRPr lang="en-US" dirty="0"/>
          </a:p>
          <a:p>
            <a:endParaRPr lang="en-US" dirty="0"/>
          </a:p>
        </p:txBody>
      </p:sp>
      <p:pic>
        <p:nvPicPr>
          <p:cNvPr id="12" name="Picture 11" descr="Elderly man wearing a mask">
            <a:extLst>
              <a:ext uri="{FF2B5EF4-FFF2-40B4-BE49-F238E27FC236}">
                <a16:creationId xmlns:a16="http://schemas.microsoft.com/office/drawing/2014/main" id="{1C01B6E6-3856-4D55-8060-6E8747C67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4965" y="81599"/>
            <a:ext cx="2838920" cy="1892613"/>
          </a:xfrm>
          <a:prstGeom prst="rect">
            <a:avLst/>
          </a:prstGeom>
        </p:spPr>
      </p:pic>
    </p:spTree>
    <p:extLst>
      <p:ext uri="{BB962C8B-B14F-4D97-AF65-F5344CB8AC3E}">
        <p14:creationId xmlns:p14="http://schemas.microsoft.com/office/powerpoint/2010/main" val="149665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149" y="1502128"/>
            <a:ext cx="4185119" cy="2194560"/>
          </a:xfrm>
          <a:prstGeom prst="rect">
            <a:avLst/>
          </a:prstGeom>
        </p:spPr>
      </p:pic>
      <p:sp>
        <p:nvSpPr>
          <p:cNvPr id="2" name="Title 1"/>
          <p:cNvSpPr>
            <a:spLocks noGrp="1"/>
          </p:cNvSpPr>
          <p:nvPr>
            <p:ph type="title"/>
          </p:nvPr>
        </p:nvSpPr>
        <p:spPr/>
        <p:txBody>
          <a:bodyPr/>
          <a:lstStyle/>
          <a:p>
            <a:r>
              <a:rPr lang="en-US" b="1" dirty="0"/>
              <a:t>Focused on Outcomes</a:t>
            </a:r>
          </a:p>
        </p:txBody>
      </p:sp>
      <p:sp>
        <p:nvSpPr>
          <p:cNvPr id="4" name="Content Placeholder 3"/>
          <p:cNvSpPr>
            <a:spLocks noGrp="1"/>
          </p:cNvSpPr>
          <p:nvPr>
            <p:ph idx="1"/>
          </p:nvPr>
        </p:nvSpPr>
        <p:spPr>
          <a:xfrm>
            <a:off x="2152650" y="1825625"/>
            <a:ext cx="3718498" cy="4351338"/>
          </a:xfrm>
        </p:spPr>
        <p:txBody>
          <a:bodyPr>
            <a:normAutofit/>
          </a:bodyPr>
          <a:lstStyle/>
          <a:p>
            <a:r>
              <a:rPr lang="en-US" sz="2400" dirty="0"/>
              <a:t>More than 4 million learners have used Voxy</a:t>
            </a:r>
          </a:p>
          <a:p>
            <a:endParaRPr lang="en-US" sz="2400" dirty="0"/>
          </a:p>
          <a:p>
            <a:r>
              <a:rPr lang="en-US" sz="2400" dirty="0"/>
              <a:t>A market leader in private language schools worldwide</a:t>
            </a:r>
          </a:p>
          <a:p>
            <a:endParaRPr lang="en-US" sz="2400" dirty="0"/>
          </a:p>
          <a:p>
            <a:r>
              <a:rPr lang="en-US" sz="2400" dirty="0"/>
              <a:t>Featured in Forbes as an </a:t>
            </a:r>
            <a:r>
              <a:rPr lang="en-US" sz="2400" dirty="0" err="1"/>
              <a:t>Edtech</a:t>
            </a:r>
            <a:r>
              <a:rPr lang="en-US" sz="2400" dirty="0"/>
              <a:t> industry leader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957" y="3881190"/>
            <a:ext cx="2857500" cy="1905000"/>
          </a:xfrm>
          <a:prstGeom prst="rect">
            <a:avLst/>
          </a:prstGeom>
        </p:spPr>
      </p:pic>
    </p:spTree>
    <p:extLst>
      <p:ext uri="{BB962C8B-B14F-4D97-AF65-F5344CB8AC3E}">
        <p14:creationId xmlns:p14="http://schemas.microsoft.com/office/powerpoint/2010/main" val="140230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Getting Started</a:t>
            </a:r>
          </a:p>
        </p:txBody>
      </p:sp>
      <p:graphicFrame>
        <p:nvGraphicFramePr>
          <p:cNvPr id="9" name="Content Placeholder 8"/>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l 9"/>
          <p:cNvSpPr/>
          <p:nvPr/>
        </p:nvSpPr>
        <p:spPr>
          <a:xfrm>
            <a:off x="4410892" y="1468425"/>
            <a:ext cx="666206" cy="71440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or</a:t>
            </a:r>
          </a:p>
        </p:txBody>
      </p:sp>
      <p:sp>
        <p:nvSpPr>
          <p:cNvPr id="12" name="Oval 11"/>
          <p:cNvSpPr/>
          <p:nvPr/>
        </p:nvSpPr>
        <p:spPr>
          <a:xfrm>
            <a:off x="7110550" y="1468425"/>
            <a:ext cx="666206" cy="71440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or</a:t>
            </a:r>
          </a:p>
        </p:txBody>
      </p:sp>
      <p:sp>
        <p:nvSpPr>
          <p:cNvPr id="3" name="Explosion 1 2"/>
          <p:cNvSpPr/>
          <p:nvPr/>
        </p:nvSpPr>
        <p:spPr>
          <a:xfrm>
            <a:off x="7485745" y="4001295"/>
            <a:ext cx="3030598" cy="97948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Recommended</a:t>
            </a:r>
          </a:p>
        </p:txBody>
      </p:sp>
      <p:sp>
        <p:nvSpPr>
          <p:cNvPr id="7" name="Explosion 2 6"/>
          <p:cNvSpPr/>
          <p:nvPr/>
        </p:nvSpPr>
        <p:spPr>
          <a:xfrm>
            <a:off x="8062159" y="35127"/>
            <a:ext cx="2454184" cy="198556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Support in 14 different languages</a:t>
            </a:r>
          </a:p>
        </p:txBody>
      </p:sp>
    </p:spTree>
    <p:extLst>
      <p:ext uri="{BB962C8B-B14F-4D97-AF65-F5344CB8AC3E}">
        <p14:creationId xmlns:p14="http://schemas.microsoft.com/office/powerpoint/2010/main" val="138635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3"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30"/>
            <a:ext cx="7886700" cy="937198"/>
          </a:xfrm>
        </p:spPr>
        <p:txBody>
          <a:bodyPr/>
          <a:lstStyle/>
          <a:p>
            <a:pPr algn="ctr"/>
            <a:r>
              <a:rPr lang="en-US" b="1" dirty="0"/>
              <a:t>Needs Analysis</a:t>
            </a:r>
          </a:p>
        </p:txBody>
      </p:sp>
      <p:pic>
        <p:nvPicPr>
          <p:cNvPr id="4" name="Picture 3"/>
          <p:cNvPicPr>
            <a:picLocks noChangeAspect="1"/>
          </p:cNvPicPr>
          <p:nvPr/>
        </p:nvPicPr>
        <p:blipFill rotWithShape="1">
          <a:blip r:embed="rId3"/>
          <a:srcRect l="12091" t="10802" r="11993" b="9532"/>
          <a:stretch/>
        </p:blipFill>
        <p:spPr>
          <a:xfrm>
            <a:off x="1939636" y="1468583"/>
            <a:ext cx="8312728" cy="4904509"/>
          </a:xfrm>
          <a:prstGeom prst="rect">
            <a:avLst/>
          </a:prstGeom>
          <a:ln>
            <a:solidFill>
              <a:srgbClr val="0070C0"/>
            </a:solidFill>
          </a:ln>
        </p:spPr>
      </p:pic>
      <p:sp>
        <p:nvSpPr>
          <p:cNvPr id="5" name="Explosion 2 4"/>
          <p:cNvSpPr/>
          <p:nvPr/>
        </p:nvSpPr>
        <p:spPr>
          <a:xfrm>
            <a:off x="2793473" y="2647701"/>
            <a:ext cx="2454184" cy="198556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Support in 14 different languages</a:t>
            </a:r>
          </a:p>
        </p:txBody>
      </p:sp>
    </p:spTree>
    <p:extLst>
      <p:ext uri="{BB962C8B-B14F-4D97-AF65-F5344CB8AC3E}">
        <p14:creationId xmlns:p14="http://schemas.microsoft.com/office/powerpoint/2010/main" val="15102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30"/>
            <a:ext cx="7886700" cy="1089598"/>
          </a:xfrm>
        </p:spPr>
        <p:txBody>
          <a:bodyPr/>
          <a:lstStyle/>
          <a:p>
            <a:pPr algn="ctr"/>
            <a:r>
              <a:rPr lang="en-US" b="1" dirty="0"/>
              <a:t>Needs Analysis</a:t>
            </a:r>
          </a:p>
        </p:txBody>
      </p:sp>
      <p:pic>
        <p:nvPicPr>
          <p:cNvPr id="3" name="Picture 2"/>
          <p:cNvPicPr>
            <a:picLocks noChangeAspect="1"/>
          </p:cNvPicPr>
          <p:nvPr/>
        </p:nvPicPr>
        <p:blipFill rotWithShape="1">
          <a:blip r:embed="rId3"/>
          <a:srcRect l="13097" t="10462" r="13554" b="12615"/>
          <a:stretch/>
        </p:blipFill>
        <p:spPr>
          <a:xfrm>
            <a:off x="2112818" y="1454728"/>
            <a:ext cx="7966364" cy="4697148"/>
          </a:xfrm>
          <a:prstGeom prst="rect">
            <a:avLst/>
          </a:prstGeom>
          <a:ln>
            <a:solidFill>
              <a:srgbClr val="0070C0"/>
            </a:solidFill>
          </a:ln>
        </p:spPr>
      </p:pic>
    </p:spTree>
    <p:extLst>
      <p:ext uri="{BB962C8B-B14F-4D97-AF65-F5344CB8AC3E}">
        <p14:creationId xmlns:p14="http://schemas.microsoft.com/office/powerpoint/2010/main" val="1023029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30"/>
            <a:ext cx="6764782" cy="1057271"/>
          </a:xfrm>
        </p:spPr>
        <p:txBody>
          <a:bodyPr>
            <a:normAutofit/>
          </a:bodyPr>
          <a:lstStyle/>
          <a:p>
            <a:pPr algn="ctr"/>
            <a:r>
              <a:rPr lang="en-US" sz="3200" b="1" dirty="0"/>
              <a:t>Voxy </a:t>
            </a:r>
            <a:r>
              <a:rPr lang="en-US" sz="3200" b="1" dirty="0" err="1"/>
              <a:t>EnGen’s</a:t>
            </a:r>
            <a:r>
              <a:rPr lang="en-US" sz="3200" b="1" dirty="0"/>
              <a:t>                Software</a:t>
            </a:r>
          </a:p>
        </p:txBody>
      </p:sp>
      <p:pic>
        <p:nvPicPr>
          <p:cNvPr id="9" name="Patent_Patent.png"/>
          <p:cNvPicPr/>
          <p:nvPr/>
        </p:nvPicPr>
        <p:blipFill>
          <a:blip r:embed="rId3"/>
          <a:stretch>
            <a:fillRect/>
          </a:stretch>
        </p:blipFill>
        <p:spPr>
          <a:xfrm>
            <a:off x="5268753" y="389574"/>
            <a:ext cx="1227141" cy="1148375"/>
          </a:xfrm>
          <a:prstGeom prst="rect">
            <a:avLst/>
          </a:prstGeom>
          <a:ln w="12700">
            <a:miter lim="400000"/>
          </a:ln>
        </p:spPr>
      </p:pic>
      <p:pic>
        <p:nvPicPr>
          <p:cNvPr id="8" name="Picture 7"/>
          <p:cNvPicPr>
            <a:picLocks noChangeAspect="1"/>
          </p:cNvPicPr>
          <p:nvPr/>
        </p:nvPicPr>
        <p:blipFill rotWithShape="1">
          <a:blip r:embed="rId4"/>
          <a:srcRect l="24922" t="20404" r="25129" b="22423"/>
          <a:stretch/>
        </p:blipFill>
        <p:spPr>
          <a:xfrm>
            <a:off x="5611653" y="1867590"/>
            <a:ext cx="4654059" cy="2995077"/>
          </a:xfrm>
          <a:prstGeom prst="rect">
            <a:avLst/>
          </a:prstGeom>
          <a:ln>
            <a:solidFill>
              <a:srgbClr val="0070C0"/>
            </a:solidFill>
          </a:ln>
        </p:spPr>
      </p:pic>
      <p:sp>
        <p:nvSpPr>
          <p:cNvPr id="5" name="Equal 4"/>
          <p:cNvSpPr/>
          <p:nvPr/>
        </p:nvSpPr>
        <p:spPr>
          <a:xfrm>
            <a:off x="5268752" y="3022227"/>
            <a:ext cx="685800" cy="685800"/>
          </a:xfrm>
          <a:prstGeom prst="mathEqual">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Horizontal Scroll 5"/>
          <p:cNvSpPr/>
          <p:nvPr/>
        </p:nvSpPr>
        <p:spPr>
          <a:xfrm>
            <a:off x="6762931" y="5006213"/>
            <a:ext cx="2351500" cy="1617689"/>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  3 highly-personalized units are generated</a:t>
            </a:r>
          </a:p>
        </p:txBody>
      </p:sp>
      <p:sp>
        <p:nvSpPr>
          <p:cNvPr id="10" name="Down Arrow 9"/>
          <p:cNvSpPr/>
          <p:nvPr/>
        </p:nvSpPr>
        <p:spPr>
          <a:xfrm rot="10800000">
            <a:off x="8432800" y="4329447"/>
            <a:ext cx="484632"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nvPr>
        </p:nvGraphicFramePr>
        <p:xfrm>
          <a:off x="2326837" y="2072389"/>
          <a:ext cx="4893271" cy="4023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19399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driving a forklift&#10;&#10;Description automatically generated with medium confidence">
            <a:extLst>
              <a:ext uri="{FF2B5EF4-FFF2-40B4-BE49-F238E27FC236}">
                <a16:creationId xmlns:a16="http://schemas.microsoft.com/office/drawing/2014/main" id="{5E8C1379-4D6B-4806-A25D-C7DD7A09853D}"/>
              </a:ext>
            </a:extLst>
          </p:cNvPr>
          <p:cNvPicPr>
            <a:picLocks noChangeAspect="1"/>
          </p:cNvPicPr>
          <p:nvPr/>
        </p:nvPicPr>
        <p:blipFill rotWithShape="1">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557" r="-1" b="12152"/>
          <a:stretch/>
        </p:blipFill>
        <p:spPr>
          <a:xfrm>
            <a:off x="20" y="10"/>
            <a:ext cx="12188932" cy="6857990"/>
          </a:xfrm>
          <a:prstGeom prst="rect">
            <a:avLst/>
          </a:prstGeom>
        </p:spPr>
      </p:pic>
      <p:sp>
        <p:nvSpPr>
          <p:cNvPr id="2" name="Title 1">
            <a:extLst>
              <a:ext uri="{FF2B5EF4-FFF2-40B4-BE49-F238E27FC236}">
                <a16:creationId xmlns:a16="http://schemas.microsoft.com/office/drawing/2014/main" id="{C3417E6D-3350-4239-A684-2C59D47907CD}"/>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rgbClr val="FFFFFF"/>
                </a:solidFill>
              </a:rPr>
              <a:t>Discovering Career Pathways in Context Using </a:t>
            </a:r>
            <a:r>
              <a:rPr lang="en-US" sz="6600" dirty="0" err="1">
                <a:solidFill>
                  <a:srgbClr val="FFFFFF"/>
                </a:solidFill>
              </a:rPr>
              <a:t>Voxy</a:t>
            </a:r>
            <a:endParaRPr lang="en-US" sz="6600" dirty="0">
              <a:solidFill>
                <a:srgbClr val="FFFFFF"/>
              </a:solidFill>
            </a:endParaRPr>
          </a:p>
        </p:txBody>
      </p:sp>
      <p:sp>
        <p:nvSpPr>
          <p:cNvPr id="9" name="Content Placeholder 8">
            <a:extLst>
              <a:ext uri="{FF2B5EF4-FFF2-40B4-BE49-F238E27FC236}">
                <a16:creationId xmlns:a16="http://schemas.microsoft.com/office/drawing/2014/main" id="{EBBCB90E-A11E-4F6B-82AD-83752BD59C2A}"/>
              </a:ext>
            </a:extLst>
          </p:cNvPr>
          <p:cNvSpPr>
            <a:spLocks noGrp="1"/>
          </p:cNvSpPr>
          <p:nvPr>
            <p:ph idx="1"/>
          </p:nvPr>
        </p:nvSpPr>
        <p:spPr>
          <a:xfrm>
            <a:off x="1527048" y="4599432"/>
            <a:ext cx="9144000" cy="1536192"/>
          </a:xfrm>
        </p:spPr>
        <p:txBody>
          <a:bodyPr vert="horz" lIns="91440" tIns="45720" rIns="91440" bIns="45720" rtlCol="0">
            <a:normAutofit/>
          </a:bodyPr>
          <a:lstStyle/>
          <a:p>
            <a:pPr marL="0" indent="0" algn="ctr">
              <a:buNone/>
            </a:pPr>
            <a:r>
              <a:rPr lang="en-US" sz="2400" dirty="0">
                <a:solidFill>
                  <a:srgbClr val="FFFFFF"/>
                </a:solidFill>
              </a:rPr>
              <a:t>Warehouse Machinery</a:t>
            </a:r>
          </a:p>
          <a:p>
            <a:pPr marL="0" indent="0" algn="ctr">
              <a:buNone/>
            </a:pPr>
            <a:r>
              <a:rPr lang="en-US" sz="2400" dirty="0">
                <a:solidFill>
                  <a:srgbClr val="FFFFFF"/>
                </a:solidFill>
              </a:rPr>
              <a:t>Manufacturing</a:t>
            </a:r>
          </a:p>
        </p:txBody>
      </p:sp>
      <p:sp>
        <p:nvSpPr>
          <p:cNvPr id="1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7302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CAEE-4375-4BCA-9495-422C237E5002}"/>
              </a:ext>
            </a:extLst>
          </p:cNvPr>
          <p:cNvSpPr>
            <a:spLocks noGrp="1"/>
          </p:cNvSpPr>
          <p:nvPr>
            <p:ph type="title"/>
          </p:nvPr>
        </p:nvSpPr>
        <p:spPr>
          <a:xfrm>
            <a:off x="648929" y="629266"/>
            <a:ext cx="3505495" cy="1622321"/>
          </a:xfrm>
        </p:spPr>
        <p:txBody>
          <a:bodyPr>
            <a:normAutofit/>
          </a:bodyPr>
          <a:lstStyle/>
          <a:p>
            <a:r>
              <a:rPr lang="en-US" sz="4100"/>
              <a:t>Contextualized Content: </a:t>
            </a:r>
          </a:p>
        </p:txBody>
      </p:sp>
      <p:sp>
        <p:nvSpPr>
          <p:cNvPr id="8" name="Content Placeholder 7">
            <a:extLst>
              <a:ext uri="{FF2B5EF4-FFF2-40B4-BE49-F238E27FC236}">
                <a16:creationId xmlns:a16="http://schemas.microsoft.com/office/drawing/2014/main" id="{90A0A9DA-D80D-4B5D-A489-10C7367A620F}"/>
              </a:ext>
            </a:extLst>
          </p:cNvPr>
          <p:cNvSpPr>
            <a:spLocks noGrp="1"/>
          </p:cNvSpPr>
          <p:nvPr>
            <p:ph idx="1"/>
          </p:nvPr>
        </p:nvSpPr>
        <p:spPr>
          <a:xfrm>
            <a:off x="648931" y="2438400"/>
            <a:ext cx="3505494" cy="3785419"/>
          </a:xfrm>
        </p:spPr>
        <p:txBody>
          <a:bodyPr>
            <a:normAutofit/>
          </a:bodyPr>
          <a:lstStyle/>
          <a:p>
            <a:r>
              <a:rPr lang="en-US" sz="2000" dirty="0"/>
              <a:t>Vocabulary terms and phrases</a:t>
            </a:r>
          </a:p>
          <a:p>
            <a:r>
              <a:rPr lang="en-US" sz="2000" dirty="0"/>
              <a:t>Descriptions of job-related tasks and tools used</a:t>
            </a:r>
          </a:p>
          <a:p>
            <a:r>
              <a:rPr lang="en-US" sz="2000" dirty="0"/>
              <a:t>Examples of frequent on-the-job skills performed</a:t>
            </a: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F1777A0E-6C43-40E0-8C55-158E848B0B89}"/>
              </a:ext>
            </a:extLst>
          </p:cNvPr>
          <p:cNvPicPr>
            <a:picLocks noChangeAspect="1"/>
          </p:cNvPicPr>
          <p:nvPr/>
        </p:nvPicPr>
        <p:blipFill rotWithShape="1">
          <a:blip r:embed="rId3"/>
          <a:srcRect l="4702" t="18128" r="3503" b="-1"/>
          <a:stretch/>
        </p:blipFill>
        <p:spPr>
          <a:xfrm>
            <a:off x="5405862" y="1335659"/>
            <a:ext cx="6019331" cy="4183435"/>
          </a:xfrm>
          <a:prstGeom prst="rect">
            <a:avLst/>
          </a:prstGeom>
          <a:effectLst/>
        </p:spPr>
      </p:pic>
    </p:spTree>
    <p:extLst>
      <p:ext uri="{BB962C8B-B14F-4D97-AF65-F5344CB8AC3E}">
        <p14:creationId xmlns:p14="http://schemas.microsoft.com/office/powerpoint/2010/main" val="466889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27E8AD-E2B4-42CB-93D7-9DE7EAA52815}"/>
              </a:ext>
            </a:extLst>
          </p:cNvPr>
          <p:cNvSpPr>
            <a:spLocks noGrp="1"/>
          </p:cNvSpPr>
          <p:nvPr>
            <p:ph type="title"/>
          </p:nvPr>
        </p:nvSpPr>
        <p:spPr>
          <a:xfrm>
            <a:off x="640080" y="325369"/>
            <a:ext cx="4368602" cy="1956841"/>
          </a:xfrm>
        </p:spPr>
        <p:txBody>
          <a:bodyPr anchor="b">
            <a:normAutofit/>
          </a:bodyPr>
          <a:lstStyle/>
          <a:p>
            <a:r>
              <a:rPr lang="en-US" sz="4600"/>
              <a:t>Focus on Academic Skills: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9B51192-1D28-4380-AD15-6FCA873A5AC9}"/>
              </a:ext>
            </a:extLst>
          </p:cNvPr>
          <p:cNvSpPr>
            <a:spLocks noGrp="1"/>
          </p:cNvSpPr>
          <p:nvPr>
            <p:ph idx="1"/>
          </p:nvPr>
        </p:nvSpPr>
        <p:spPr>
          <a:xfrm>
            <a:off x="640080" y="2872899"/>
            <a:ext cx="4243589" cy="3320668"/>
          </a:xfrm>
        </p:spPr>
        <p:txBody>
          <a:bodyPr>
            <a:normAutofit/>
          </a:bodyPr>
          <a:lstStyle/>
          <a:p>
            <a:r>
              <a:rPr lang="en-US" sz="2200" dirty="0"/>
              <a:t>Vocabulary building</a:t>
            </a:r>
          </a:p>
          <a:p>
            <a:r>
              <a:rPr lang="en-US" sz="2200" dirty="0"/>
              <a:t>Reading &amp; writing skills</a:t>
            </a:r>
          </a:p>
          <a:p>
            <a:r>
              <a:rPr lang="en-US" sz="2200" dirty="0"/>
              <a:t>Listening, speaking and pronunciation skills</a:t>
            </a:r>
          </a:p>
          <a:p>
            <a:r>
              <a:rPr lang="en-US" sz="2200" dirty="0"/>
              <a:t>Grammar exercises</a:t>
            </a:r>
          </a:p>
          <a:p>
            <a:endParaRPr lang="en-US" sz="2200" dirty="0"/>
          </a:p>
        </p:txBody>
      </p:sp>
      <p:pic>
        <p:nvPicPr>
          <p:cNvPr id="5" name="Content Placeholder 4" descr="Person writing on wall">
            <a:extLst>
              <a:ext uri="{FF2B5EF4-FFF2-40B4-BE49-F238E27FC236}">
                <a16:creationId xmlns:a16="http://schemas.microsoft.com/office/drawing/2014/main" id="{65F2776C-E9C1-4D66-83F2-E8A20FBA0542}"/>
              </a:ext>
            </a:extLst>
          </p:cNvPr>
          <p:cNvPicPr>
            <a:picLocks noChangeAspect="1"/>
          </p:cNvPicPr>
          <p:nvPr/>
        </p:nvPicPr>
        <p:blipFill rotWithShape="1">
          <a:blip r:embed="rId3">
            <a:extLst>
              <a:ext uri="{28A0092B-C50C-407E-A947-70E740481C1C}">
                <a14:useLocalDpi xmlns:a14="http://schemas.microsoft.com/office/drawing/2010/main" val="0"/>
              </a:ext>
            </a:extLst>
          </a:blip>
          <a:srcRect l="28432" r="461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0458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D149-FF1A-43FE-8545-E1424C2D5CD6}"/>
              </a:ext>
            </a:extLst>
          </p:cNvPr>
          <p:cNvSpPr>
            <a:spLocks noGrp="1"/>
          </p:cNvSpPr>
          <p:nvPr>
            <p:ph type="title"/>
          </p:nvPr>
        </p:nvSpPr>
        <p:spPr/>
        <p:txBody>
          <a:bodyPr/>
          <a:lstStyle/>
          <a:p>
            <a:pPr algn="ctr"/>
            <a:r>
              <a:rPr lang="en-US" dirty="0"/>
              <a:t>How have you used technology today?</a:t>
            </a:r>
            <a:br>
              <a:rPr lang="en-US" dirty="0"/>
            </a:br>
            <a:endParaRPr lang="en-US" dirty="0"/>
          </a:p>
        </p:txBody>
      </p:sp>
      <p:pic>
        <p:nvPicPr>
          <p:cNvPr id="5" name="Content Placeholder 4">
            <a:extLst>
              <a:ext uri="{FF2B5EF4-FFF2-40B4-BE49-F238E27FC236}">
                <a16:creationId xmlns:a16="http://schemas.microsoft.com/office/drawing/2014/main" id="{F16D76B3-277E-4AF7-9DDD-2F4A91F0C4D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5011" y="1157345"/>
            <a:ext cx="10011146" cy="5631270"/>
          </a:xfrm>
        </p:spPr>
      </p:pic>
      <p:sp>
        <p:nvSpPr>
          <p:cNvPr id="6" name="TextBox 5">
            <a:extLst>
              <a:ext uri="{FF2B5EF4-FFF2-40B4-BE49-F238E27FC236}">
                <a16:creationId xmlns:a16="http://schemas.microsoft.com/office/drawing/2014/main" id="{CF218972-D119-4B82-B9C3-802891EDEF8F}"/>
              </a:ext>
            </a:extLst>
          </p:cNvPr>
          <p:cNvSpPr txBox="1"/>
          <p:nvPr/>
        </p:nvSpPr>
        <p:spPr>
          <a:xfrm rot="5400000">
            <a:off x="7122715" y="5405525"/>
            <a:ext cx="7957716" cy="230832"/>
          </a:xfrm>
          <a:prstGeom prst="rect">
            <a:avLst/>
          </a:prstGeom>
          <a:noFill/>
        </p:spPr>
        <p:txBody>
          <a:bodyPr wrap="square" rtlCol="0">
            <a:spAutoFit/>
          </a:bodyPr>
          <a:lstStyle/>
          <a:p>
            <a:r>
              <a:rPr lang="en-US" sz="900" dirty="0">
                <a:hlinkClick r:id="rId4" tooltip="https://www.peoplematters.in/article/hr-technology/ten-critical-considerations-for-shortlisting-the-right-hr-technology-17156"/>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769537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6293-E4E2-46EA-8E9B-D8977862B2EC}"/>
              </a:ext>
            </a:extLst>
          </p:cNvPr>
          <p:cNvSpPr>
            <a:spLocks noGrp="1"/>
          </p:cNvSpPr>
          <p:nvPr>
            <p:ph type="title"/>
          </p:nvPr>
        </p:nvSpPr>
        <p:spPr>
          <a:xfrm>
            <a:off x="648929" y="629266"/>
            <a:ext cx="3505495" cy="1622321"/>
          </a:xfrm>
        </p:spPr>
        <p:txBody>
          <a:bodyPr>
            <a:normAutofit/>
          </a:bodyPr>
          <a:lstStyle/>
          <a:p>
            <a:r>
              <a:rPr lang="en-US" sz="3700" dirty="0"/>
              <a:t>Home Page:</a:t>
            </a:r>
          </a:p>
        </p:txBody>
      </p:sp>
      <p:sp>
        <p:nvSpPr>
          <p:cNvPr id="9" name="Content Placeholder 8">
            <a:extLst>
              <a:ext uri="{FF2B5EF4-FFF2-40B4-BE49-F238E27FC236}">
                <a16:creationId xmlns:a16="http://schemas.microsoft.com/office/drawing/2014/main" id="{96F32D8C-FCB7-4E7A-85EF-34868E66AAC9}"/>
              </a:ext>
            </a:extLst>
          </p:cNvPr>
          <p:cNvSpPr>
            <a:spLocks noGrp="1"/>
          </p:cNvSpPr>
          <p:nvPr>
            <p:ph idx="1"/>
          </p:nvPr>
        </p:nvSpPr>
        <p:spPr>
          <a:xfrm>
            <a:off x="648931" y="2438400"/>
            <a:ext cx="3505494" cy="3785419"/>
          </a:xfrm>
        </p:spPr>
        <p:txBody>
          <a:bodyPr>
            <a:normAutofit/>
          </a:bodyPr>
          <a:lstStyle/>
          <a:p>
            <a:r>
              <a:rPr lang="en-US" sz="2000" dirty="0"/>
              <a:t>Students launch the course from the Home Page</a:t>
            </a:r>
          </a:p>
          <a:p>
            <a:r>
              <a:rPr lang="en-US" sz="2000" dirty="0"/>
              <a:t>Topic and lesson number is listed in the progress bar</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9AE5AD6-C79B-4978-80E3-1FE94ACB7F26}"/>
              </a:ext>
            </a:extLst>
          </p:cNvPr>
          <p:cNvPicPr>
            <a:picLocks noChangeAspect="1"/>
          </p:cNvPicPr>
          <p:nvPr/>
        </p:nvPicPr>
        <p:blipFill>
          <a:blip r:embed="rId2"/>
          <a:stretch>
            <a:fillRect/>
          </a:stretch>
        </p:blipFill>
        <p:spPr>
          <a:xfrm>
            <a:off x="5405862" y="1335659"/>
            <a:ext cx="6019331" cy="4183435"/>
          </a:xfrm>
          <a:prstGeom prst="rect">
            <a:avLst/>
          </a:prstGeom>
          <a:effectLst/>
        </p:spPr>
      </p:pic>
    </p:spTree>
    <p:extLst>
      <p:ext uri="{BB962C8B-B14F-4D97-AF65-F5344CB8AC3E}">
        <p14:creationId xmlns:p14="http://schemas.microsoft.com/office/powerpoint/2010/main" val="499389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C0D3A7-B32D-40C2-9B4D-33FED7042302}"/>
              </a:ext>
            </a:extLst>
          </p:cNvPr>
          <p:cNvSpPr>
            <a:spLocks noGrp="1"/>
          </p:cNvSpPr>
          <p:nvPr>
            <p:ph type="title"/>
          </p:nvPr>
        </p:nvSpPr>
        <p:spPr>
          <a:xfrm>
            <a:off x="630936" y="639520"/>
            <a:ext cx="3429000" cy="1719072"/>
          </a:xfrm>
        </p:spPr>
        <p:txBody>
          <a:bodyPr anchor="b">
            <a:normAutofit/>
          </a:bodyPr>
          <a:lstStyle/>
          <a:p>
            <a:r>
              <a:rPr lang="en-US" sz="3800"/>
              <a:t>Bookmarking and Repeating:</a:t>
            </a: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50FD9247-D06C-4567-AE92-342E139CE650}"/>
              </a:ext>
            </a:extLst>
          </p:cNvPr>
          <p:cNvSpPr>
            <a:spLocks noGrp="1"/>
          </p:cNvSpPr>
          <p:nvPr>
            <p:ph idx="1"/>
          </p:nvPr>
        </p:nvSpPr>
        <p:spPr>
          <a:xfrm>
            <a:off x="630936" y="2807208"/>
            <a:ext cx="3429000" cy="3410712"/>
          </a:xfrm>
        </p:spPr>
        <p:txBody>
          <a:bodyPr anchor="t">
            <a:normAutofit/>
          </a:bodyPr>
          <a:lstStyle/>
          <a:p>
            <a:r>
              <a:rPr lang="en-US" sz="2200" dirty="0"/>
              <a:t>Lessons are auto-bookmarked </a:t>
            </a:r>
          </a:p>
          <a:p>
            <a:r>
              <a:rPr lang="en-US" sz="2200" dirty="0"/>
              <a:t>Lessons chunked out/easy to repeat from the home page</a:t>
            </a:r>
          </a:p>
        </p:txBody>
      </p:sp>
      <p:pic>
        <p:nvPicPr>
          <p:cNvPr id="5" name="Content Placeholder 4">
            <a:extLst>
              <a:ext uri="{FF2B5EF4-FFF2-40B4-BE49-F238E27FC236}">
                <a16:creationId xmlns:a16="http://schemas.microsoft.com/office/drawing/2014/main" id="{A37868E2-0055-4AE3-8997-03E530BDF7BB}"/>
              </a:ext>
            </a:extLst>
          </p:cNvPr>
          <p:cNvPicPr>
            <a:picLocks noChangeAspect="1"/>
          </p:cNvPicPr>
          <p:nvPr/>
        </p:nvPicPr>
        <p:blipFill>
          <a:blip r:embed="rId3"/>
          <a:stretch>
            <a:fillRect/>
          </a:stretch>
        </p:blipFill>
        <p:spPr>
          <a:xfrm>
            <a:off x="4654296" y="2004983"/>
            <a:ext cx="7326738" cy="2692575"/>
          </a:xfrm>
          <a:prstGeom prst="rect">
            <a:avLst/>
          </a:prstGeom>
        </p:spPr>
      </p:pic>
    </p:spTree>
    <p:extLst>
      <p:ext uri="{BB962C8B-B14F-4D97-AF65-F5344CB8AC3E}">
        <p14:creationId xmlns:p14="http://schemas.microsoft.com/office/powerpoint/2010/main" val="1422961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5475F1-7104-443F-A99B-32D81923C8B7}"/>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kern="1200">
                <a:solidFill>
                  <a:schemeClr val="bg1"/>
                </a:solidFill>
                <a:latin typeface="+mj-lt"/>
                <a:ea typeface="+mj-ea"/>
                <a:cs typeface="+mj-cs"/>
              </a:rPr>
              <a:t>Vocabulary in Context:</a:t>
            </a:r>
          </a:p>
        </p:txBody>
      </p:sp>
      <p:sp>
        <p:nvSpPr>
          <p:cNvPr id="9" name="Content Placeholder 8">
            <a:extLst>
              <a:ext uri="{FF2B5EF4-FFF2-40B4-BE49-F238E27FC236}">
                <a16:creationId xmlns:a16="http://schemas.microsoft.com/office/drawing/2014/main" id="{F3F33371-FA48-4FE2-880B-6D7A79395CA6}"/>
              </a:ext>
            </a:extLst>
          </p:cNvPr>
          <p:cNvSpPr>
            <a:spLocks noGrp="1"/>
          </p:cNvSpPr>
          <p:nvPr>
            <p:ph idx="1"/>
          </p:nvPr>
        </p:nvSpPr>
        <p:spPr>
          <a:xfrm>
            <a:off x="838199" y="1335726"/>
            <a:ext cx="10515599" cy="420624"/>
          </a:xfrm>
        </p:spPr>
        <p:txBody>
          <a:bodyPr vert="horz" lIns="91440" tIns="45720" rIns="91440" bIns="45720" rtlCol="0">
            <a:normAutofit/>
          </a:bodyPr>
          <a:lstStyle/>
          <a:p>
            <a:pPr marL="0" indent="0" algn="ctr">
              <a:buNone/>
            </a:pPr>
            <a:r>
              <a:rPr lang="en-US" sz="2400" kern="1200">
                <a:solidFill>
                  <a:schemeClr val="accent1">
                    <a:lumMod val="20000"/>
                    <a:lumOff val="80000"/>
                  </a:schemeClr>
                </a:solidFill>
                <a:latin typeface="+mn-lt"/>
                <a:ea typeface="+mn-ea"/>
                <a:cs typeface="+mn-cs"/>
              </a:rPr>
              <a:t>Listen, interact and respond to vocabulary in context related to the subject</a:t>
            </a:r>
          </a:p>
        </p:txBody>
      </p:sp>
      <p:pic>
        <p:nvPicPr>
          <p:cNvPr id="4" name="Picture 3">
            <a:extLst>
              <a:ext uri="{FF2B5EF4-FFF2-40B4-BE49-F238E27FC236}">
                <a16:creationId xmlns:a16="http://schemas.microsoft.com/office/drawing/2014/main" id="{A2212EC1-8753-41F1-8560-C5F2C6EA8F63}"/>
              </a:ext>
            </a:extLst>
          </p:cNvPr>
          <p:cNvPicPr>
            <a:picLocks noChangeAspect="1"/>
          </p:cNvPicPr>
          <p:nvPr/>
        </p:nvPicPr>
        <p:blipFill>
          <a:blip r:embed="rId3"/>
          <a:stretch>
            <a:fillRect/>
          </a:stretch>
        </p:blipFill>
        <p:spPr>
          <a:xfrm>
            <a:off x="838200" y="2289708"/>
            <a:ext cx="10515599" cy="3864481"/>
          </a:xfrm>
          <a:prstGeom prst="rect">
            <a:avLst/>
          </a:prstGeom>
        </p:spPr>
      </p:pic>
    </p:spTree>
    <p:extLst>
      <p:ext uri="{BB962C8B-B14F-4D97-AF65-F5344CB8AC3E}">
        <p14:creationId xmlns:p14="http://schemas.microsoft.com/office/powerpoint/2010/main" val="1554262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88ED3-7E31-4962-BB83-33871A54D1E8}"/>
              </a:ext>
            </a:extLst>
          </p:cNvPr>
          <p:cNvSpPr>
            <a:spLocks noGrp="1"/>
          </p:cNvSpPr>
          <p:nvPr>
            <p:ph type="title"/>
          </p:nvPr>
        </p:nvSpPr>
        <p:spPr>
          <a:xfrm>
            <a:off x="648929" y="629266"/>
            <a:ext cx="3505495" cy="1622321"/>
          </a:xfrm>
        </p:spPr>
        <p:txBody>
          <a:bodyPr>
            <a:normAutofit/>
          </a:bodyPr>
          <a:lstStyle/>
          <a:p>
            <a:r>
              <a:rPr lang="en-US" sz="3700" dirty="0"/>
              <a:t>Reading Activity:</a:t>
            </a:r>
          </a:p>
        </p:txBody>
      </p:sp>
      <p:sp>
        <p:nvSpPr>
          <p:cNvPr id="9" name="Content Placeholder 8">
            <a:extLst>
              <a:ext uri="{FF2B5EF4-FFF2-40B4-BE49-F238E27FC236}">
                <a16:creationId xmlns:a16="http://schemas.microsoft.com/office/drawing/2014/main" id="{872A22B2-A1E7-4ABF-A35F-D6E6BAD84A6B}"/>
              </a:ext>
            </a:extLst>
          </p:cNvPr>
          <p:cNvSpPr>
            <a:spLocks noGrp="1"/>
          </p:cNvSpPr>
          <p:nvPr>
            <p:ph idx="1"/>
          </p:nvPr>
        </p:nvSpPr>
        <p:spPr>
          <a:xfrm>
            <a:off x="648931" y="2438400"/>
            <a:ext cx="3505494" cy="3785419"/>
          </a:xfrm>
        </p:spPr>
        <p:txBody>
          <a:bodyPr>
            <a:normAutofit/>
          </a:bodyPr>
          <a:lstStyle/>
          <a:p>
            <a:r>
              <a:rPr lang="en-US" sz="2000" dirty="0"/>
              <a:t>Students read for understanding</a:t>
            </a:r>
          </a:p>
          <a:p>
            <a:r>
              <a:rPr lang="en-US" sz="2000" dirty="0"/>
              <a:t>Interact with the vocabulary terms</a:t>
            </a:r>
          </a:p>
          <a:p>
            <a:r>
              <a:rPr lang="en-US" sz="2000" dirty="0"/>
              <a:t>Improve active reading skills </a:t>
            </a:r>
          </a:p>
          <a:p>
            <a:r>
              <a:rPr lang="en-US" sz="2000" dirty="0"/>
              <a:t>Increase reading comprehension</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4EDC97-6C41-44E8-B9C4-29EC1BD3B535}"/>
              </a:ext>
            </a:extLst>
          </p:cNvPr>
          <p:cNvPicPr>
            <a:picLocks noChangeAspect="1"/>
          </p:cNvPicPr>
          <p:nvPr/>
        </p:nvPicPr>
        <p:blipFill rotWithShape="1">
          <a:blip r:embed="rId2"/>
          <a:srcRect l="13777" t="10987" b="5328"/>
          <a:stretch/>
        </p:blipFill>
        <p:spPr>
          <a:xfrm>
            <a:off x="5332554" y="1236371"/>
            <a:ext cx="6269766" cy="4056846"/>
          </a:xfrm>
          <a:prstGeom prst="rect">
            <a:avLst/>
          </a:prstGeom>
        </p:spPr>
      </p:pic>
    </p:spTree>
    <p:extLst>
      <p:ext uri="{BB962C8B-B14F-4D97-AF65-F5344CB8AC3E}">
        <p14:creationId xmlns:p14="http://schemas.microsoft.com/office/powerpoint/2010/main" val="4272678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D40B-FBA9-4B07-9D5E-6339CB51969A}"/>
              </a:ext>
            </a:extLst>
          </p:cNvPr>
          <p:cNvSpPr>
            <a:spLocks noGrp="1"/>
          </p:cNvSpPr>
          <p:nvPr>
            <p:ph type="title"/>
          </p:nvPr>
        </p:nvSpPr>
        <p:spPr>
          <a:xfrm>
            <a:off x="648929" y="629266"/>
            <a:ext cx="3505495" cy="1622321"/>
          </a:xfrm>
        </p:spPr>
        <p:txBody>
          <a:bodyPr>
            <a:normAutofit fontScale="90000"/>
          </a:bodyPr>
          <a:lstStyle/>
          <a:p>
            <a:r>
              <a:rPr lang="en-US" dirty="0"/>
              <a:t>Writing/Digital Literacy Exercises:</a:t>
            </a:r>
          </a:p>
        </p:txBody>
      </p:sp>
      <p:sp>
        <p:nvSpPr>
          <p:cNvPr id="9" name="Content Placeholder 8">
            <a:extLst>
              <a:ext uri="{FF2B5EF4-FFF2-40B4-BE49-F238E27FC236}">
                <a16:creationId xmlns:a16="http://schemas.microsoft.com/office/drawing/2014/main" id="{BCB970F7-26B9-48A8-B9D1-49D78B406EAE}"/>
              </a:ext>
            </a:extLst>
          </p:cNvPr>
          <p:cNvSpPr>
            <a:spLocks noGrp="1"/>
          </p:cNvSpPr>
          <p:nvPr>
            <p:ph idx="1"/>
          </p:nvPr>
        </p:nvSpPr>
        <p:spPr>
          <a:xfrm>
            <a:off x="648931" y="2438400"/>
            <a:ext cx="3505494" cy="3785419"/>
          </a:xfrm>
        </p:spPr>
        <p:txBody>
          <a:bodyPr>
            <a:normAutofit/>
          </a:bodyPr>
          <a:lstStyle/>
          <a:p>
            <a:r>
              <a:rPr lang="en-US" sz="2000" dirty="0"/>
              <a:t>Students listen to a paragraph being read to them and respond by typing in their answers</a:t>
            </a:r>
          </a:p>
          <a:p>
            <a:r>
              <a:rPr lang="en-US" sz="2000" dirty="0"/>
              <a:t>Spelling skills</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D20CBF5-F830-4C27-A666-9AD7387D8382}"/>
              </a:ext>
            </a:extLst>
          </p:cNvPr>
          <p:cNvPicPr>
            <a:picLocks noChangeAspect="1"/>
          </p:cNvPicPr>
          <p:nvPr/>
        </p:nvPicPr>
        <p:blipFill>
          <a:blip r:embed="rId2"/>
          <a:stretch>
            <a:fillRect/>
          </a:stretch>
        </p:blipFill>
        <p:spPr>
          <a:xfrm>
            <a:off x="5405862" y="1689295"/>
            <a:ext cx="6019331" cy="3476163"/>
          </a:xfrm>
          <a:prstGeom prst="rect">
            <a:avLst/>
          </a:prstGeom>
          <a:effectLst/>
        </p:spPr>
      </p:pic>
    </p:spTree>
    <p:extLst>
      <p:ext uri="{BB962C8B-B14F-4D97-AF65-F5344CB8AC3E}">
        <p14:creationId xmlns:p14="http://schemas.microsoft.com/office/powerpoint/2010/main" val="2891855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00999E-CB79-406F-BEDB-DB4A2ED078D6}"/>
              </a:ext>
            </a:extLst>
          </p:cNvPr>
          <p:cNvSpPr>
            <a:spLocks noGrp="1"/>
          </p:cNvSpPr>
          <p:nvPr>
            <p:ph type="title"/>
          </p:nvPr>
        </p:nvSpPr>
        <p:spPr>
          <a:xfrm>
            <a:off x="630936" y="639520"/>
            <a:ext cx="3429000" cy="1719072"/>
          </a:xfrm>
        </p:spPr>
        <p:txBody>
          <a:bodyPr anchor="b">
            <a:normAutofit/>
          </a:bodyPr>
          <a:lstStyle/>
          <a:p>
            <a:r>
              <a:rPr lang="en-US" sz="5400"/>
              <a:t>Listening Activity:</a:t>
            </a: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93AD616-FFF0-4E62-AAA9-5C3873817ACF}"/>
              </a:ext>
            </a:extLst>
          </p:cNvPr>
          <p:cNvSpPr>
            <a:spLocks noGrp="1"/>
          </p:cNvSpPr>
          <p:nvPr>
            <p:ph idx="1"/>
          </p:nvPr>
        </p:nvSpPr>
        <p:spPr>
          <a:xfrm>
            <a:off x="630936" y="2807208"/>
            <a:ext cx="3429000" cy="3410712"/>
          </a:xfrm>
        </p:spPr>
        <p:txBody>
          <a:bodyPr anchor="t">
            <a:normAutofit/>
          </a:bodyPr>
          <a:lstStyle/>
          <a:p>
            <a:r>
              <a:rPr lang="en-US" sz="2200" dirty="0"/>
              <a:t>Listen to audio</a:t>
            </a:r>
          </a:p>
          <a:p>
            <a:r>
              <a:rPr lang="en-US" sz="2200" dirty="0"/>
              <a:t>Review and complete sentences</a:t>
            </a:r>
          </a:p>
          <a:p>
            <a:r>
              <a:rPr lang="en-US" sz="2200" dirty="0"/>
              <a:t>Interact with vocabulary terms</a:t>
            </a:r>
          </a:p>
        </p:txBody>
      </p:sp>
      <p:pic>
        <p:nvPicPr>
          <p:cNvPr id="5" name="Content Placeholder 4">
            <a:extLst>
              <a:ext uri="{FF2B5EF4-FFF2-40B4-BE49-F238E27FC236}">
                <a16:creationId xmlns:a16="http://schemas.microsoft.com/office/drawing/2014/main" id="{08CE6D39-307B-4BBA-86B3-43CAD0FD18D4}"/>
              </a:ext>
            </a:extLst>
          </p:cNvPr>
          <p:cNvPicPr>
            <a:picLocks noChangeAspect="1"/>
          </p:cNvPicPr>
          <p:nvPr/>
        </p:nvPicPr>
        <p:blipFill>
          <a:blip r:embed="rId2"/>
          <a:stretch>
            <a:fillRect/>
          </a:stretch>
        </p:blipFill>
        <p:spPr>
          <a:xfrm>
            <a:off x="4163297" y="340130"/>
            <a:ext cx="7937537" cy="6409559"/>
          </a:xfrm>
          <a:prstGeom prst="rect">
            <a:avLst/>
          </a:prstGeom>
        </p:spPr>
      </p:pic>
    </p:spTree>
    <p:extLst>
      <p:ext uri="{BB962C8B-B14F-4D97-AF65-F5344CB8AC3E}">
        <p14:creationId xmlns:p14="http://schemas.microsoft.com/office/powerpoint/2010/main" val="1717891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14B8-C152-454C-8A27-C99F125A5A3F}"/>
              </a:ext>
            </a:extLst>
          </p:cNvPr>
          <p:cNvSpPr>
            <a:spLocks noGrp="1"/>
          </p:cNvSpPr>
          <p:nvPr>
            <p:ph type="title"/>
          </p:nvPr>
        </p:nvSpPr>
        <p:spPr>
          <a:xfrm>
            <a:off x="648929" y="629266"/>
            <a:ext cx="3505495" cy="1622321"/>
          </a:xfrm>
        </p:spPr>
        <p:txBody>
          <a:bodyPr>
            <a:normAutofit/>
          </a:bodyPr>
          <a:lstStyle/>
          <a:p>
            <a:r>
              <a:rPr lang="en-US" dirty="0"/>
              <a:t>Grammar Exercises:</a:t>
            </a:r>
          </a:p>
        </p:txBody>
      </p:sp>
      <p:sp>
        <p:nvSpPr>
          <p:cNvPr id="9" name="Content Placeholder 8">
            <a:extLst>
              <a:ext uri="{FF2B5EF4-FFF2-40B4-BE49-F238E27FC236}">
                <a16:creationId xmlns:a16="http://schemas.microsoft.com/office/drawing/2014/main" id="{E6296D01-6C20-4984-A161-7E09760D2F2C}"/>
              </a:ext>
            </a:extLst>
          </p:cNvPr>
          <p:cNvSpPr>
            <a:spLocks noGrp="1"/>
          </p:cNvSpPr>
          <p:nvPr>
            <p:ph idx="1"/>
          </p:nvPr>
        </p:nvSpPr>
        <p:spPr>
          <a:xfrm>
            <a:off x="648931" y="2438400"/>
            <a:ext cx="3505494" cy="3785419"/>
          </a:xfrm>
        </p:spPr>
        <p:txBody>
          <a:bodyPr>
            <a:normAutofit/>
          </a:bodyPr>
          <a:lstStyle/>
          <a:p>
            <a:r>
              <a:rPr lang="en-US" sz="2000" dirty="0"/>
              <a:t>Verb tenses</a:t>
            </a:r>
          </a:p>
          <a:p>
            <a:r>
              <a:rPr lang="en-US" sz="2000" dirty="0"/>
              <a:t>Modal verbs</a:t>
            </a:r>
          </a:p>
          <a:p>
            <a:r>
              <a:rPr lang="en-US" sz="2000" dirty="0"/>
              <a:t>Prepositions</a:t>
            </a:r>
          </a:p>
          <a:p>
            <a:r>
              <a:rPr lang="en-US" sz="2000" dirty="0"/>
              <a:t>Conjunctions</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9D017F6-57A8-4068-87C4-8455373B0859}"/>
              </a:ext>
            </a:extLst>
          </p:cNvPr>
          <p:cNvPicPr>
            <a:picLocks noChangeAspect="1"/>
          </p:cNvPicPr>
          <p:nvPr/>
        </p:nvPicPr>
        <p:blipFill>
          <a:blip r:embed="rId2"/>
          <a:stretch>
            <a:fillRect/>
          </a:stretch>
        </p:blipFill>
        <p:spPr>
          <a:xfrm>
            <a:off x="5405862" y="1787109"/>
            <a:ext cx="6019331" cy="3280535"/>
          </a:xfrm>
          <a:prstGeom prst="rect">
            <a:avLst/>
          </a:prstGeom>
          <a:effectLst/>
        </p:spPr>
      </p:pic>
    </p:spTree>
    <p:extLst>
      <p:ext uri="{BB962C8B-B14F-4D97-AF65-F5344CB8AC3E}">
        <p14:creationId xmlns:p14="http://schemas.microsoft.com/office/powerpoint/2010/main" val="1358060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0B3F0-6111-4492-B57A-F4DBC5503F8B}"/>
              </a:ext>
            </a:extLst>
          </p:cNvPr>
          <p:cNvSpPr>
            <a:spLocks noGrp="1"/>
          </p:cNvSpPr>
          <p:nvPr>
            <p:ph type="title"/>
          </p:nvPr>
        </p:nvSpPr>
        <p:spPr>
          <a:xfrm>
            <a:off x="630936" y="639520"/>
            <a:ext cx="3429000" cy="1719072"/>
          </a:xfrm>
        </p:spPr>
        <p:txBody>
          <a:bodyPr anchor="b">
            <a:normAutofit/>
          </a:bodyPr>
          <a:lstStyle/>
          <a:p>
            <a:r>
              <a:rPr lang="en-US" sz="4200" dirty="0"/>
              <a:t>Unit Progress Details</a:t>
            </a: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8">
            <a:extLst>
              <a:ext uri="{FF2B5EF4-FFF2-40B4-BE49-F238E27FC236}">
                <a16:creationId xmlns:a16="http://schemas.microsoft.com/office/drawing/2014/main" id="{2EAF1B71-7B6F-46C0-A939-C59C50142AA9}"/>
              </a:ext>
            </a:extLst>
          </p:cNvPr>
          <p:cNvSpPr>
            <a:spLocks noGrp="1"/>
          </p:cNvSpPr>
          <p:nvPr>
            <p:ph idx="1"/>
          </p:nvPr>
        </p:nvSpPr>
        <p:spPr>
          <a:xfrm>
            <a:off x="630936" y="2807208"/>
            <a:ext cx="3429000" cy="3410712"/>
          </a:xfrm>
        </p:spPr>
        <p:txBody>
          <a:bodyPr anchor="t">
            <a:normAutofit/>
          </a:bodyPr>
          <a:lstStyle/>
          <a:p>
            <a:r>
              <a:rPr lang="en-US" sz="2200" dirty="0"/>
              <a:t>Review progress by course</a:t>
            </a:r>
          </a:p>
        </p:txBody>
      </p:sp>
      <p:pic>
        <p:nvPicPr>
          <p:cNvPr id="5" name="Content Placeholder 4">
            <a:extLst>
              <a:ext uri="{FF2B5EF4-FFF2-40B4-BE49-F238E27FC236}">
                <a16:creationId xmlns:a16="http://schemas.microsoft.com/office/drawing/2014/main" id="{805DCFBE-0E84-4EBB-9060-46A9825B2746}"/>
              </a:ext>
            </a:extLst>
          </p:cNvPr>
          <p:cNvPicPr>
            <a:picLocks noChangeAspect="1"/>
          </p:cNvPicPr>
          <p:nvPr/>
        </p:nvPicPr>
        <p:blipFill>
          <a:blip r:embed="rId3"/>
          <a:stretch>
            <a:fillRect/>
          </a:stretch>
        </p:blipFill>
        <p:spPr>
          <a:xfrm>
            <a:off x="4654296" y="1228439"/>
            <a:ext cx="6903720" cy="4401121"/>
          </a:xfrm>
          <a:prstGeom prst="rect">
            <a:avLst/>
          </a:prstGeom>
        </p:spPr>
      </p:pic>
    </p:spTree>
    <p:extLst>
      <p:ext uri="{BB962C8B-B14F-4D97-AF65-F5344CB8AC3E}">
        <p14:creationId xmlns:p14="http://schemas.microsoft.com/office/powerpoint/2010/main" val="2899549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76F6EF-6E3D-4ED1-800D-60524BBD49C5}"/>
              </a:ext>
            </a:extLst>
          </p:cNvPr>
          <p:cNvSpPr>
            <a:spLocks noGrp="1"/>
          </p:cNvSpPr>
          <p:nvPr>
            <p:ph type="title"/>
          </p:nvPr>
        </p:nvSpPr>
        <p:spPr>
          <a:xfrm>
            <a:off x="966952" y="1204108"/>
            <a:ext cx="2669406" cy="1781175"/>
          </a:xfrm>
        </p:spPr>
        <p:txBody>
          <a:bodyPr vert="horz" lIns="91440" tIns="45720" rIns="91440" bIns="45720" rtlCol="0">
            <a:normAutofit/>
          </a:bodyPr>
          <a:lstStyle/>
          <a:p>
            <a:r>
              <a:rPr lang="en-US" sz="3000" kern="1200">
                <a:solidFill>
                  <a:srgbClr val="FFFFFF"/>
                </a:solidFill>
                <a:latin typeface="+mj-lt"/>
                <a:ea typeface="+mj-ea"/>
                <a:cs typeface="+mj-cs"/>
              </a:rPr>
              <a:t>Immediate Feedback Provided to the Learner:</a:t>
            </a:r>
          </a:p>
        </p:txBody>
      </p:sp>
      <p:sp>
        <p:nvSpPr>
          <p:cNvPr id="26" name="Content Placeholder 17">
            <a:extLst>
              <a:ext uri="{FF2B5EF4-FFF2-40B4-BE49-F238E27FC236}">
                <a16:creationId xmlns:a16="http://schemas.microsoft.com/office/drawing/2014/main" id="{53B8B4C1-BCD1-4126-A215-6A4EB6D44B48}"/>
              </a:ext>
            </a:extLst>
          </p:cNvPr>
          <p:cNvSpPr>
            <a:spLocks noGrp="1"/>
          </p:cNvSpPr>
          <p:nvPr>
            <p:ph idx="1"/>
          </p:nvPr>
        </p:nvSpPr>
        <p:spPr>
          <a:xfrm>
            <a:off x="966951" y="3355130"/>
            <a:ext cx="2669407" cy="2427333"/>
          </a:xfrm>
        </p:spPr>
        <p:txBody>
          <a:bodyPr>
            <a:normAutofit/>
          </a:bodyPr>
          <a:lstStyle/>
          <a:p>
            <a:r>
              <a:rPr lang="en-US" sz="1600" dirty="0"/>
              <a:t>Listen to and practice saying vocabulary terms</a:t>
            </a:r>
          </a:p>
          <a:p>
            <a:r>
              <a:rPr lang="en-US" sz="1600" dirty="0"/>
              <a:t>Learn standard English conventions in practical terms</a:t>
            </a:r>
          </a:p>
          <a:p>
            <a:r>
              <a:rPr lang="en-US" sz="1600" dirty="0"/>
              <a:t>Visual representation of learned skills</a:t>
            </a:r>
          </a:p>
        </p:txBody>
      </p:sp>
      <p:pic>
        <p:nvPicPr>
          <p:cNvPr id="9" name="Content Placeholder 8">
            <a:extLst>
              <a:ext uri="{FF2B5EF4-FFF2-40B4-BE49-F238E27FC236}">
                <a16:creationId xmlns:a16="http://schemas.microsoft.com/office/drawing/2014/main" id="{2FD93B04-0BAD-4DCD-B68A-1DED16B13A13}"/>
              </a:ext>
            </a:extLst>
          </p:cNvPr>
          <p:cNvPicPr>
            <a:picLocks noChangeAspect="1"/>
          </p:cNvPicPr>
          <p:nvPr/>
        </p:nvPicPr>
        <p:blipFill>
          <a:blip r:embed="rId2"/>
          <a:stretch>
            <a:fillRect/>
          </a:stretch>
        </p:blipFill>
        <p:spPr>
          <a:xfrm>
            <a:off x="4211341" y="643944"/>
            <a:ext cx="7852432" cy="5261128"/>
          </a:xfrm>
          <a:prstGeom prst="rect">
            <a:avLst/>
          </a:prstGeom>
        </p:spPr>
      </p:pic>
    </p:spTree>
    <p:extLst>
      <p:ext uri="{BB962C8B-B14F-4D97-AF65-F5344CB8AC3E}">
        <p14:creationId xmlns:p14="http://schemas.microsoft.com/office/powerpoint/2010/main" val="3212732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FB1B26-DC9B-41CC-9B40-38158BCFC18C}"/>
              </a:ext>
            </a:extLst>
          </p:cNvPr>
          <p:cNvSpPr>
            <a:spLocks noGrp="1"/>
          </p:cNvSpPr>
          <p:nvPr>
            <p:ph type="title"/>
          </p:nvPr>
        </p:nvSpPr>
        <p:spPr>
          <a:xfrm>
            <a:off x="966952" y="1204108"/>
            <a:ext cx="2669406" cy="1781175"/>
          </a:xfrm>
        </p:spPr>
        <p:txBody>
          <a:bodyPr>
            <a:normAutofit/>
          </a:bodyPr>
          <a:lstStyle/>
          <a:p>
            <a:r>
              <a:rPr lang="en-US" sz="3200" dirty="0">
                <a:solidFill>
                  <a:srgbClr val="FFFFFF"/>
                </a:solidFill>
              </a:rPr>
              <a:t>Independent Review and Study:</a:t>
            </a:r>
          </a:p>
        </p:txBody>
      </p:sp>
      <p:sp>
        <p:nvSpPr>
          <p:cNvPr id="13" name="Content Placeholder 12">
            <a:extLst>
              <a:ext uri="{FF2B5EF4-FFF2-40B4-BE49-F238E27FC236}">
                <a16:creationId xmlns:a16="http://schemas.microsoft.com/office/drawing/2014/main" id="{BA324ED5-5655-4F09-90DF-D1802AC5FB5F}"/>
              </a:ext>
            </a:extLst>
          </p:cNvPr>
          <p:cNvSpPr>
            <a:spLocks noGrp="1"/>
          </p:cNvSpPr>
          <p:nvPr>
            <p:ph idx="1"/>
          </p:nvPr>
        </p:nvSpPr>
        <p:spPr>
          <a:xfrm>
            <a:off x="405685" y="3355130"/>
            <a:ext cx="3755851" cy="2427333"/>
          </a:xfrm>
        </p:spPr>
        <p:txBody>
          <a:bodyPr>
            <a:normAutofit/>
          </a:bodyPr>
          <a:lstStyle/>
          <a:p>
            <a:r>
              <a:rPr lang="en-US" sz="1600" dirty="0"/>
              <a:t>Increase speaking, listening and pronunciation skills through more independent learning</a:t>
            </a:r>
          </a:p>
        </p:txBody>
      </p:sp>
      <p:pic>
        <p:nvPicPr>
          <p:cNvPr id="9" name="Content Placeholder 8">
            <a:extLst>
              <a:ext uri="{FF2B5EF4-FFF2-40B4-BE49-F238E27FC236}">
                <a16:creationId xmlns:a16="http://schemas.microsoft.com/office/drawing/2014/main" id="{BCB1CD08-9D2B-4B0A-AA18-F6780E8E3A09}"/>
              </a:ext>
            </a:extLst>
          </p:cNvPr>
          <p:cNvPicPr>
            <a:picLocks noChangeAspect="1"/>
          </p:cNvPicPr>
          <p:nvPr/>
        </p:nvPicPr>
        <p:blipFill rotWithShape="1">
          <a:blip r:embed="rId2"/>
          <a:srcRect l="20929" t="45054" r="21270" b="4778"/>
          <a:stretch/>
        </p:blipFill>
        <p:spPr>
          <a:xfrm>
            <a:off x="4161536" y="852515"/>
            <a:ext cx="7941067" cy="4600597"/>
          </a:xfrm>
          <a:prstGeom prst="rect">
            <a:avLst/>
          </a:prstGeom>
        </p:spPr>
      </p:pic>
    </p:spTree>
    <p:extLst>
      <p:ext uri="{BB962C8B-B14F-4D97-AF65-F5344CB8AC3E}">
        <p14:creationId xmlns:p14="http://schemas.microsoft.com/office/powerpoint/2010/main" val="1843699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29862F8-5EEE-4BE1-952B-37CB852BC67A}"/>
              </a:ext>
            </a:extLst>
          </p:cNvPr>
          <p:cNvGraphicFramePr/>
          <p:nvPr>
            <p:extLst>
              <p:ext uri="{D42A27DB-BD31-4B8C-83A1-F6EECF244321}">
                <p14:modId xmlns:p14="http://schemas.microsoft.com/office/powerpoint/2010/main" val="501628305"/>
              </p:ext>
            </p:extLst>
          </p:nvPr>
        </p:nvGraphicFramePr>
        <p:xfrm>
          <a:off x="556181" y="226244"/>
          <a:ext cx="11189617" cy="6513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DE8B8FC-E6FB-4519-8534-0D8FC3355F6A}"/>
              </a:ext>
            </a:extLst>
          </p:cNvPr>
          <p:cNvSpPr txBox="1"/>
          <p:nvPr/>
        </p:nvSpPr>
        <p:spPr>
          <a:xfrm>
            <a:off x="2573518" y="4374037"/>
            <a:ext cx="1508288" cy="369332"/>
          </a:xfrm>
          <a:prstGeom prst="rect">
            <a:avLst/>
          </a:prstGeom>
          <a:noFill/>
        </p:spPr>
        <p:txBody>
          <a:bodyPr wrap="square" rtlCol="0">
            <a:spAutoFit/>
          </a:bodyPr>
          <a:lstStyle/>
          <a:p>
            <a:pPr algn="ctr"/>
            <a:r>
              <a:rPr lang="en-US" dirty="0"/>
              <a:t>E-reader</a:t>
            </a:r>
          </a:p>
        </p:txBody>
      </p:sp>
      <p:sp>
        <p:nvSpPr>
          <p:cNvPr id="6" name="Flowchart: Connector 5">
            <a:extLst>
              <a:ext uri="{FF2B5EF4-FFF2-40B4-BE49-F238E27FC236}">
                <a16:creationId xmlns:a16="http://schemas.microsoft.com/office/drawing/2014/main" id="{65B48B4B-EA53-40B1-A1FE-53015C10FBAC}"/>
              </a:ext>
            </a:extLst>
          </p:cNvPr>
          <p:cNvSpPr/>
          <p:nvPr/>
        </p:nvSpPr>
        <p:spPr>
          <a:xfrm>
            <a:off x="1206631" y="848412"/>
            <a:ext cx="1508288" cy="1300899"/>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bg1"/>
                </a:solidFill>
                <a:effectLst>
                  <a:outerShdw blurRad="38100" dist="25400" dir="5400000" algn="ctr" rotWithShape="0">
                    <a:srgbClr val="6E747A">
                      <a:alpha val="43000"/>
                    </a:srgbClr>
                  </a:outerShdw>
                </a:effectLst>
              </a:rPr>
              <a:t>Ticket machine</a:t>
            </a:r>
          </a:p>
        </p:txBody>
      </p:sp>
      <p:sp>
        <p:nvSpPr>
          <p:cNvPr id="7" name="Flowchart: Connector 6">
            <a:extLst>
              <a:ext uri="{FF2B5EF4-FFF2-40B4-BE49-F238E27FC236}">
                <a16:creationId xmlns:a16="http://schemas.microsoft.com/office/drawing/2014/main" id="{FEDE94BE-4663-4441-968F-3C3A4547B32F}"/>
              </a:ext>
            </a:extLst>
          </p:cNvPr>
          <p:cNvSpPr/>
          <p:nvPr/>
        </p:nvSpPr>
        <p:spPr>
          <a:xfrm>
            <a:off x="952107" y="5448693"/>
            <a:ext cx="1216058" cy="1121790"/>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chemeClr val="tx1"/>
                </a:solidFill>
              </a:rPr>
              <a:t>Phone calls</a:t>
            </a:r>
          </a:p>
        </p:txBody>
      </p:sp>
      <p:sp>
        <p:nvSpPr>
          <p:cNvPr id="8" name="Flowchart: Connector 7">
            <a:extLst>
              <a:ext uri="{FF2B5EF4-FFF2-40B4-BE49-F238E27FC236}">
                <a16:creationId xmlns:a16="http://schemas.microsoft.com/office/drawing/2014/main" id="{F3C5AB7F-BE37-4C45-BAE4-0AEB69272061}"/>
              </a:ext>
            </a:extLst>
          </p:cNvPr>
          <p:cNvSpPr/>
          <p:nvPr/>
        </p:nvSpPr>
        <p:spPr>
          <a:xfrm>
            <a:off x="10048973" y="565608"/>
            <a:ext cx="1508288" cy="1583703"/>
          </a:xfrm>
          <a:prstGeom prst="flowChartConnector">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Web search</a:t>
            </a:r>
          </a:p>
        </p:txBody>
      </p:sp>
      <p:sp>
        <p:nvSpPr>
          <p:cNvPr id="9" name="Flowchart: Connector 8">
            <a:extLst>
              <a:ext uri="{FF2B5EF4-FFF2-40B4-BE49-F238E27FC236}">
                <a16:creationId xmlns:a16="http://schemas.microsoft.com/office/drawing/2014/main" id="{A1255704-5394-4B5F-88DE-A1D7434451F3}"/>
              </a:ext>
            </a:extLst>
          </p:cNvPr>
          <p:cNvSpPr/>
          <p:nvPr/>
        </p:nvSpPr>
        <p:spPr>
          <a:xfrm>
            <a:off x="11010507" y="5599522"/>
            <a:ext cx="735291" cy="80127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TV</a:t>
            </a:r>
          </a:p>
        </p:txBody>
      </p:sp>
      <p:sp>
        <p:nvSpPr>
          <p:cNvPr id="10" name="Flowchart: Connector 9">
            <a:extLst>
              <a:ext uri="{FF2B5EF4-FFF2-40B4-BE49-F238E27FC236}">
                <a16:creationId xmlns:a16="http://schemas.microsoft.com/office/drawing/2014/main" id="{E66441C9-6BD1-412F-BA11-DF6D569B21B5}"/>
              </a:ext>
            </a:extLst>
          </p:cNvPr>
          <p:cNvSpPr/>
          <p:nvPr/>
        </p:nvSpPr>
        <p:spPr>
          <a:xfrm>
            <a:off x="9618481" y="2818614"/>
            <a:ext cx="1508287" cy="1376314"/>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Podcasts</a:t>
            </a:r>
          </a:p>
        </p:txBody>
      </p:sp>
    </p:spTree>
    <p:extLst>
      <p:ext uri="{BB962C8B-B14F-4D97-AF65-F5344CB8AC3E}">
        <p14:creationId xmlns:p14="http://schemas.microsoft.com/office/powerpoint/2010/main" val="2633324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6202-F91F-4405-B404-300605767FFC}"/>
              </a:ext>
            </a:extLst>
          </p:cNvPr>
          <p:cNvSpPr>
            <a:spLocks noGrp="1"/>
          </p:cNvSpPr>
          <p:nvPr>
            <p:ph type="ctrTitle"/>
          </p:nvPr>
        </p:nvSpPr>
        <p:spPr/>
        <p:txBody>
          <a:bodyPr>
            <a:normAutofit/>
          </a:bodyPr>
          <a:lstStyle/>
          <a:p>
            <a:r>
              <a:rPr lang="en-US" sz="8800" b="1" dirty="0"/>
              <a:t>Questions?</a:t>
            </a:r>
          </a:p>
        </p:txBody>
      </p:sp>
      <p:sp>
        <p:nvSpPr>
          <p:cNvPr id="3" name="Subtitle 2">
            <a:extLst>
              <a:ext uri="{FF2B5EF4-FFF2-40B4-BE49-F238E27FC236}">
                <a16:creationId xmlns:a16="http://schemas.microsoft.com/office/drawing/2014/main" id="{F61264B6-CF10-4AFE-A03E-0FC5DBB628BA}"/>
              </a:ext>
            </a:extLst>
          </p:cNvPr>
          <p:cNvSpPr>
            <a:spLocks noGrp="1"/>
          </p:cNvSpPr>
          <p:nvPr>
            <p:ph type="subTitle" idx="1"/>
          </p:nvPr>
        </p:nvSpPr>
        <p:spPr/>
        <p:txBody>
          <a:bodyPr>
            <a:normAutofit lnSpcReduction="10000"/>
          </a:bodyPr>
          <a:lstStyle/>
          <a:p>
            <a:r>
              <a:rPr lang="en-US" dirty="0"/>
              <a:t>Ken Barr</a:t>
            </a:r>
          </a:p>
          <a:p>
            <a:r>
              <a:rPr lang="en-US" dirty="0">
                <a:hlinkClick r:id="rId2"/>
              </a:rPr>
              <a:t>ken@kbarr.com</a:t>
            </a:r>
            <a:endParaRPr lang="en-US" dirty="0"/>
          </a:p>
          <a:p>
            <a:r>
              <a:rPr lang="en-US" dirty="0"/>
              <a:t>602-617-7742</a:t>
            </a:r>
          </a:p>
          <a:p>
            <a:r>
              <a:rPr lang="en-US" dirty="0">
                <a:hlinkClick r:id="rId3"/>
              </a:rPr>
              <a:t>https://bit.ly/AEA-UT2021</a:t>
            </a:r>
            <a:r>
              <a:rPr lang="en-US" dirty="0"/>
              <a:t> </a:t>
            </a:r>
          </a:p>
        </p:txBody>
      </p:sp>
      <p:sp>
        <p:nvSpPr>
          <p:cNvPr id="4" name="Arrow: Right 3">
            <a:extLst>
              <a:ext uri="{FF2B5EF4-FFF2-40B4-BE49-F238E27FC236}">
                <a16:creationId xmlns:a16="http://schemas.microsoft.com/office/drawing/2014/main" id="{03320E0C-E3E1-479F-8B1B-B95144C6AC0A}"/>
              </a:ext>
            </a:extLst>
          </p:cNvPr>
          <p:cNvSpPr/>
          <p:nvPr/>
        </p:nvSpPr>
        <p:spPr>
          <a:xfrm>
            <a:off x="1524000" y="4798243"/>
            <a:ext cx="2425831" cy="459557"/>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Goodies!</a:t>
            </a:r>
          </a:p>
        </p:txBody>
      </p:sp>
    </p:spTree>
    <p:extLst>
      <p:ext uri="{BB962C8B-B14F-4D97-AF65-F5344CB8AC3E}">
        <p14:creationId xmlns:p14="http://schemas.microsoft.com/office/powerpoint/2010/main" val="3397574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ED27-C153-4D32-AEB1-70DC94B21AE9}"/>
              </a:ext>
            </a:extLst>
          </p:cNvPr>
          <p:cNvSpPr>
            <a:spLocks noGrp="1"/>
          </p:cNvSpPr>
          <p:nvPr>
            <p:ph type="title"/>
          </p:nvPr>
        </p:nvSpPr>
        <p:spPr/>
        <p:txBody>
          <a:bodyPr/>
          <a:lstStyle/>
          <a:p>
            <a:pPr algn="ctr"/>
            <a:r>
              <a:rPr lang="en-US" dirty="0"/>
              <a:t>Challenges?</a:t>
            </a:r>
          </a:p>
        </p:txBody>
      </p:sp>
      <p:pic>
        <p:nvPicPr>
          <p:cNvPr id="10" name="Content Placeholder 9">
            <a:extLst>
              <a:ext uri="{FF2B5EF4-FFF2-40B4-BE49-F238E27FC236}">
                <a16:creationId xmlns:a16="http://schemas.microsoft.com/office/drawing/2014/main" id="{230D92FA-0671-43AF-A36F-5C039DCF0E6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11504" y="1714063"/>
            <a:ext cx="9568992" cy="4748112"/>
          </a:xfrm>
        </p:spPr>
      </p:pic>
      <p:sp>
        <p:nvSpPr>
          <p:cNvPr id="11" name="TextBox 10">
            <a:extLst>
              <a:ext uri="{FF2B5EF4-FFF2-40B4-BE49-F238E27FC236}">
                <a16:creationId xmlns:a16="http://schemas.microsoft.com/office/drawing/2014/main" id="{F438E544-BC1D-46AD-BA55-B07252E6C337}"/>
              </a:ext>
            </a:extLst>
          </p:cNvPr>
          <p:cNvSpPr txBox="1"/>
          <p:nvPr/>
        </p:nvSpPr>
        <p:spPr>
          <a:xfrm>
            <a:off x="1311504" y="6627168"/>
            <a:ext cx="9568992" cy="215444"/>
          </a:xfrm>
          <a:prstGeom prst="rect">
            <a:avLst/>
          </a:prstGeom>
          <a:noFill/>
        </p:spPr>
        <p:txBody>
          <a:bodyPr wrap="square" rtlCol="0">
            <a:spAutoFit/>
          </a:bodyPr>
          <a:lstStyle/>
          <a:p>
            <a:r>
              <a:rPr lang="en-US" sz="800" dirty="0">
                <a:hlinkClick r:id="rId4" tooltip="https://www.englishfury.com/mixedink/the-struggle-is-real"/>
              </a:rPr>
              <a:t>This Photo</a:t>
            </a:r>
            <a:r>
              <a:rPr lang="en-US" sz="800" dirty="0"/>
              <a:t> by Unknown Author is licensed under </a:t>
            </a:r>
            <a:r>
              <a:rPr lang="en-US" sz="800" dirty="0">
                <a:hlinkClick r:id="rId5" tooltip="https://creativecommons.org/licenses/by/3.0/"/>
              </a:rPr>
              <a:t>CC BY</a:t>
            </a:r>
            <a:endParaRPr lang="en-US" sz="800" dirty="0"/>
          </a:p>
        </p:txBody>
      </p:sp>
    </p:spTree>
    <p:extLst>
      <p:ext uri="{BB962C8B-B14F-4D97-AF65-F5344CB8AC3E}">
        <p14:creationId xmlns:p14="http://schemas.microsoft.com/office/powerpoint/2010/main" val="806261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44C5463-8C8E-4CD5-B651-BFD99EFFE5D5}"/>
              </a:ext>
            </a:extLst>
          </p:cNvPr>
          <p:cNvGraphicFramePr/>
          <p:nvPr>
            <p:extLst>
              <p:ext uri="{D42A27DB-BD31-4B8C-83A1-F6EECF244321}">
                <p14:modId xmlns:p14="http://schemas.microsoft.com/office/powerpoint/2010/main" val="4020933305"/>
              </p:ext>
            </p:extLst>
          </p:nvPr>
        </p:nvGraphicFramePr>
        <p:xfrm>
          <a:off x="188536" y="273378"/>
          <a:ext cx="10812544" cy="6202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owchart: Connector 2">
            <a:extLst>
              <a:ext uri="{FF2B5EF4-FFF2-40B4-BE49-F238E27FC236}">
                <a16:creationId xmlns:a16="http://schemas.microsoft.com/office/drawing/2014/main" id="{3BAA3018-8A05-424A-846F-9D8EA637B338}"/>
              </a:ext>
            </a:extLst>
          </p:cNvPr>
          <p:cNvSpPr/>
          <p:nvPr/>
        </p:nvSpPr>
        <p:spPr>
          <a:xfrm>
            <a:off x="2861035" y="650449"/>
            <a:ext cx="5467546" cy="5448693"/>
          </a:xfrm>
          <a:prstGeom prst="flowChartConnector">
            <a:avLst/>
          </a:prstGeom>
          <a:solidFill>
            <a:srgbClr val="FF0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CE2C4559-9EF6-436C-92BF-CFE39AC1503F}"/>
              </a:ext>
            </a:extLst>
          </p:cNvPr>
          <p:cNvSpPr txBox="1"/>
          <p:nvPr/>
        </p:nvSpPr>
        <p:spPr>
          <a:xfrm>
            <a:off x="2861035" y="2439186"/>
            <a:ext cx="5467546" cy="1015663"/>
          </a:xfrm>
          <a:prstGeom prst="rect">
            <a:avLst/>
          </a:prstGeom>
          <a:noFill/>
        </p:spPr>
        <p:txBody>
          <a:bodyPr wrap="square" rtlCol="0">
            <a:spAutoFit/>
          </a:bodyPr>
          <a:lstStyle/>
          <a:p>
            <a:pPr algn="ctr"/>
            <a:r>
              <a:rPr lang="en-US" sz="6000" dirty="0"/>
              <a:t>Digital Literacy</a:t>
            </a:r>
          </a:p>
        </p:txBody>
      </p:sp>
    </p:spTree>
    <p:extLst>
      <p:ext uri="{BB962C8B-B14F-4D97-AF65-F5344CB8AC3E}">
        <p14:creationId xmlns:p14="http://schemas.microsoft.com/office/powerpoint/2010/main" val="35449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374AB06-321C-4FE0-9E79-B2C413E44A5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04828" y="538956"/>
            <a:ext cx="11491799" cy="6057860"/>
          </a:xfrm>
        </p:spPr>
      </p:pic>
    </p:spTree>
    <p:extLst>
      <p:ext uri="{BB962C8B-B14F-4D97-AF65-F5344CB8AC3E}">
        <p14:creationId xmlns:p14="http://schemas.microsoft.com/office/powerpoint/2010/main" val="3861721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737E-75B2-401C-B27A-7EE732370B1A}"/>
              </a:ext>
            </a:extLst>
          </p:cNvPr>
          <p:cNvSpPr>
            <a:spLocks noGrp="1"/>
          </p:cNvSpPr>
          <p:nvPr>
            <p:ph type="title"/>
          </p:nvPr>
        </p:nvSpPr>
        <p:spPr/>
        <p:txBody>
          <a:bodyPr/>
          <a:lstStyle/>
          <a:p>
            <a:pPr algn="ctr"/>
            <a:r>
              <a:rPr lang="en-US" b="1" dirty="0">
                <a:solidFill>
                  <a:srgbClr val="7030A0"/>
                </a:solidFill>
              </a:rPr>
              <a:t>Now what?</a:t>
            </a:r>
            <a:br>
              <a:rPr lang="en-US" b="1" dirty="0">
                <a:solidFill>
                  <a:srgbClr val="7030A0"/>
                </a:solidFill>
              </a:rPr>
            </a:br>
            <a:r>
              <a:rPr lang="en-US" b="1" dirty="0">
                <a:solidFill>
                  <a:srgbClr val="7030A0"/>
                </a:solidFill>
              </a:rPr>
              <a:t> </a:t>
            </a:r>
          </a:p>
        </p:txBody>
      </p:sp>
      <p:pic>
        <p:nvPicPr>
          <p:cNvPr id="11" name="Content Placeholder 10">
            <a:extLst>
              <a:ext uri="{FF2B5EF4-FFF2-40B4-BE49-F238E27FC236}">
                <a16:creationId xmlns:a16="http://schemas.microsoft.com/office/drawing/2014/main" id="{19205EF1-59D6-4321-B032-38196B7DA03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200" y="1256209"/>
            <a:ext cx="10515599" cy="5524798"/>
          </a:xfrm>
        </p:spPr>
      </p:pic>
      <p:sp>
        <p:nvSpPr>
          <p:cNvPr id="12" name="TextBox 11">
            <a:extLst>
              <a:ext uri="{FF2B5EF4-FFF2-40B4-BE49-F238E27FC236}">
                <a16:creationId xmlns:a16="http://schemas.microsoft.com/office/drawing/2014/main" id="{1F0956DE-FB0B-440A-BBB0-6311CAB4B0E3}"/>
              </a:ext>
            </a:extLst>
          </p:cNvPr>
          <p:cNvSpPr txBox="1"/>
          <p:nvPr/>
        </p:nvSpPr>
        <p:spPr>
          <a:xfrm>
            <a:off x="1979856" y="6377459"/>
            <a:ext cx="9159252" cy="230832"/>
          </a:xfrm>
          <a:prstGeom prst="rect">
            <a:avLst/>
          </a:prstGeom>
          <a:noFill/>
        </p:spPr>
        <p:txBody>
          <a:bodyPr wrap="square" rtlCol="0">
            <a:spAutoFit/>
          </a:bodyPr>
          <a:lstStyle/>
          <a:p>
            <a:r>
              <a:rPr lang="en-US" sz="900" dirty="0">
                <a:hlinkClick r:id="rId4" tooltip="https://famvin.org/en/2019/03/06/questions-leading-to-metanoia-or-changing-our-way-of-thinking/"/>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2667310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1A8E-9CF1-46A6-976E-A329E55205F8}"/>
              </a:ext>
            </a:extLst>
          </p:cNvPr>
          <p:cNvSpPr>
            <a:spLocks noGrp="1"/>
          </p:cNvSpPr>
          <p:nvPr>
            <p:ph type="title"/>
          </p:nvPr>
        </p:nvSpPr>
        <p:spPr/>
        <p:txBody>
          <a:bodyPr/>
          <a:lstStyle/>
          <a:p>
            <a:pPr algn="ctr"/>
            <a:r>
              <a:rPr lang="en-US" dirty="0"/>
              <a:t>Blended Learning</a:t>
            </a:r>
          </a:p>
        </p:txBody>
      </p:sp>
      <p:sp>
        <p:nvSpPr>
          <p:cNvPr id="3" name="Content Placeholder 2">
            <a:extLst>
              <a:ext uri="{FF2B5EF4-FFF2-40B4-BE49-F238E27FC236}">
                <a16:creationId xmlns:a16="http://schemas.microsoft.com/office/drawing/2014/main" id="{79ADDE93-88CA-4977-A620-E32F0E2BD363}"/>
              </a:ext>
            </a:extLst>
          </p:cNvPr>
          <p:cNvSpPr>
            <a:spLocks noGrp="1"/>
          </p:cNvSpPr>
          <p:nvPr>
            <p:ph sz="half" idx="1"/>
          </p:nvPr>
        </p:nvSpPr>
        <p:spPr/>
        <p:txBody>
          <a:bodyPr anchor="ctr"/>
          <a:lstStyle/>
          <a:p>
            <a:pPr marL="0" indent="0">
              <a:buNone/>
            </a:pPr>
            <a:r>
              <a:rPr lang="en-US" dirty="0"/>
              <a:t>Blended learning is an instructional approach that has  face-to-face class or tutoring integrated with online learning in which students have some “control over time, place, path, and/or pace.”</a:t>
            </a:r>
          </a:p>
          <a:p>
            <a:pPr marL="0" indent="0">
              <a:buNone/>
            </a:pPr>
            <a:r>
              <a:rPr lang="en-US" sz="800" dirty="0"/>
              <a:t>Blended learning definitions. (2019). Clayton Christensen Institute</a:t>
            </a:r>
          </a:p>
        </p:txBody>
      </p:sp>
      <p:pic>
        <p:nvPicPr>
          <p:cNvPr id="6" name="Content Placeholder 5">
            <a:extLst>
              <a:ext uri="{FF2B5EF4-FFF2-40B4-BE49-F238E27FC236}">
                <a16:creationId xmlns:a16="http://schemas.microsoft.com/office/drawing/2014/main" id="{54A469C7-F9BC-4E9C-A3FD-869D9C4D3C1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97434" y="2577753"/>
            <a:ext cx="5894566" cy="2847082"/>
          </a:xfrm>
        </p:spPr>
      </p:pic>
    </p:spTree>
    <p:extLst>
      <p:ext uri="{BB962C8B-B14F-4D97-AF65-F5344CB8AC3E}">
        <p14:creationId xmlns:p14="http://schemas.microsoft.com/office/powerpoint/2010/main" val="215726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3545</TotalTime>
  <Words>2682</Words>
  <Application>Microsoft Office PowerPoint</Application>
  <PresentationFormat>Widescreen</PresentationFormat>
  <Paragraphs>284</Paragraphs>
  <Slides>40</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Candara</vt:lpstr>
      <vt:lpstr>Futura PT Bold</vt:lpstr>
      <vt:lpstr>Futura PT Book</vt:lpstr>
      <vt:lpstr>Museo Slab 500</vt:lpstr>
      <vt:lpstr>Museo Slab 700</vt:lpstr>
      <vt:lpstr>Office Theme</vt:lpstr>
      <vt:lpstr>Enhancing ESL Instruction while Building Digital Literacy</vt:lpstr>
      <vt:lpstr>Agenda:</vt:lpstr>
      <vt:lpstr>How have you used technology today? </vt:lpstr>
      <vt:lpstr>PowerPoint Presentation</vt:lpstr>
      <vt:lpstr>Challenges?</vt:lpstr>
      <vt:lpstr>PowerPoint Presentation</vt:lpstr>
      <vt:lpstr>PowerPoint Presentation</vt:lpstr>
      <vt:lpstr>Now what?  </vt:lpstr>
      <vt:lpstr>Blended Learning</vt:lpstr>
      <vt:lpstr>How does it work?</vt:lpstr>
      <vt:lpstr>ESL Using the News</vt:lpstr>
      <vt:lpstr>PowerPoint Presentation</vt:lpstr>
      <vt:lpstr>Reading &amp; Vocabulary</vt:lpstr>
      <vt:lpstr>Writing</vt:lpstr>
      <vt:lpstr>Visual Literacy</vt:lpstr>
      <vt:lpstr>The VOXY EnGen® Solution  Voxy’s solution is built to improve learner outcomes</vt:lpstr>
      <vt:lpstr>VOXY EnGen® Uses Proven Research</vt:lpstr>
      <vt:lpstr>Key Features:</vt:lpstr>
      <vt:lpstr>Task-Based Approach  Voxy EnGen combines the science of language learning with a proven task-based teaching approach so your learners can complete real-world tasks that matter to them in English.</vt:lpstr>
      <vt:lpstr>Where does it all come from?</vt:lpstr>
      <vt:lpstr>Career Pathway Exploration:</vt:lpstr>
      <vt:lpstr>Focused on Outcomes</vt:lpstr>
      <vt:lpstr>Getting Started</vt:lpstr>
      <vt:lpstr>Needs Analysis</vt:lpstr>
      <vt:lpstr>Needs Analysis</vt:lpstr>
      <vt:lpstr>Voxy EnGen’s                Software</vt:lpstr>
      <vt:lpstr>Discovering Career Pathways in Context Using Voxy</vt:lpstr>
      <vt:lpstr>Contextualized Content: </vt:lpstr>
      <vt:lpstr>Focus on Academic Skills:</vt:lpstr>
      <vt:lpstr>Home Page:</vt:lpstr>
      <vt:lpstr>Bookmarking and Repeating:</vt:lpstr>
      <vt:lpstr>Vocabulary in Context:</vt:lpstr>
      <vt:lpstr>Reading Activity:</vt:lpstr>
      <vt:lpstr>Writing/Digital Literacy Exercises:</vt:lpstr>
      <vt:lpstr>Listening Activity:</vt:lpstr>
      <vt:lpstr>Grammar Exercises:</vt:lpstr>
      <vt:lpstr>Unit Progress Details</vt:lpstr>
      <vt:lpstr>Immediate Feedback Provided to the Learner:</vt:lpstr>
      <vt:lpstr>Independent Review and Study: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Welch</dc:creator>
  <cp:lastModifiedBy>Rebecca Eller</cp:lastModifiedBy>
  <cp:revision>29</cp:revision>
  <dcterms:created xsi:type="dcterms:W3CDTF">2021-09-17T12:02:53Z</dcterms:created>
  <dcterms:modified xsi:type="dcterms:W3CDTF">2021-09-24T21:10:58Z</dcterms:modified>
</cp:coreProperties>
</file>